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77" r:id="rId7"/>
    <p:sldId id="262" r:id="rId8"/>
    <p:sldId id="265" r:id="rId9"/>
    <p:sldId id="279" r:id="rId10"/>
    <p:sldId id="269" r:id="rId11"/>
    <p:sldId id="266" r:id="rId12"/>
    <p:sldId id="270" r:id="rId13"/>
    <p:sldId id="271" r:id="rId14"/>
    <p:sldId id="272" r:id="rId15"/>
    <p:sldId id="273" r:id="rId16"/>
    <p:sldId id="274" r:id="rId17"/>
    <p:sldId id="275" r:id="rId18"/>
    <p:sldId id="276" r:id="rId19"/>
    <p:sldId id="280"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2F6BF7-C67D-4C4D-8A0B-3466CC0AE25B}" v="13" dt="2024-05-06T14:42:04.974"/>
    <p1510:client id="{F8F37511-5F6D-7B80-660D-33E06CEB7F89}" v="5" dt="2024-05-05T18:35:40.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825" autoAdjust="0"/>
    <p:restoredTop sz="94660"/>
  </p:normalViewPr>
  <p:slideViewPr>
    <p:cSldViewPr snapToGrid="0">
      <p:cViewPr varScale="1">
        <p:scale>
          <a:sx n="63" d="100"/>
          <a:sy n="63" d="100"/>
        </p:scale>
        <p:origin x="196"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 Svärd" userId="60402864-b5d7-4dab-8031-6d6412bb59ca" providerId="ADAL" clId="{3C2F6BF7-C67D-4C4D-8A0B-3466CC0AE25B}"/>
    <pc:docChg chg="modSld">
      <pc:chgData name="Victor Svärd" userId="60402864-b5d7-4dab-8031-6d6412bb59ca" providerId="ADAL" clId="{3C2F6BF7-C67D-4C4D-8A0B-3466CC0AE25B}" dt="2023-06-01T15:10:28.984" v="46" actId="20577"/>
      <pc:docMkLst>
        <pc:docMk/>
      </pc:docMkLst>
      <pc:sldChg chg="modSp mod">
        <pc:chgData name="Victor Svärd" userId="60402864-b5d7-4dab-8031-6d6412bb59ca" providerId="ADAL" clId="{3C2F6BF7-C67D-4C4D-8A0B-3466CC0AE25B}" dt="2023-06-01T15:10:20.037" v="32" actId="20577"/>
        <pc:sldMkLst>
          <pc:docMk/>
          <pc:sldMk cId="1253089201" sldId="257"/>
        </pc:sldMkLst>
        <pc:spChg chg="mod">
          <ac:chgData name="Victor Svärd" userId="60402864-b5d7-4dab-8031-6d6412bb59ca" providerId="ADAL" clId="{3C2F6BF7-C67D-4C4D-8A0B-3466CC0AE25B}" dt="2023-06-01T15:10:20.037" v="32" actId="20577"/>
          <ac:spMkLst>
            <pc:docMk/>
            <pc:sldMk cId="1253089201" sldId="257"/>
            <ac:spMk id="6" creationId="{00000000-0000-0000-0000-000000000000}"/>
          </ac:spMkLst>
        </pc:spChg>
      </pc:sldChg>
      <pc:sldChg chg="modSp mod">
        <pc:chgData name="Victor Svärd" userId="60402864-b5d7-4dab-8031-6d6412bb59ca" providerId="ADAL" clId="{3C2F6BF7-C67D-4C4D-8A0B-3466CC0AE25B}" dt="2023-06-01T15:10:28.984" v="46" actId="20577"/>
        <pc:sldMkLst>
          <pc:docMk/>
          <pc:sldMk cId="4132627188" sldId="277"/>
        </pc:sldMkLst>
        <pc:spChg chg="mod">
          <ac:chgData name="Victor Svärd" userId="60402864-b5d7-4dab-8031-6d6412bb59ca" providerId="ADAL" clId="{3C2F6BF7-C67D-4C4D-8A0B-3466CC0AE25B}" dt="2023-06-01T15:10:28.984" v="46" actId="20577"/>
          <ac:spMkLst>
            <pc:docMk/>
            <pc:sldMk cId="4132627188" sldId="277"/>
            <ac:spMk id="11" creationId="{65434452-AB8E-E222-9C19-E5128F6F9AA0}"/>
          </ac:spMkLst>
        </pc:spChg>
      </pc:sldChg>
    </pc:docChg>
  </pc:docChgLst>
  <pc:docChgLst>
    <pc:chgData name="Gästanvändare" userId="S::urn:spo:anon#91c9c52313e8cba952033a112f399b7653c19b0701e8f8ff633a91745add384a::" providerId="AD" clId="Web-{F8F37511-5F6D-7B80-660D-33E06CEB7F89}"/>
    <pc:docChg chg="modSld">
      <pc:chgData name="Gästanvändare" userId="S::urn:spo:anon#91c9c52313e8cba952033a112f399b7653c19b0701e8f8ff633a91745add384a::" providerId="AD" clId="Web-{F8F37511-5F6D-7B80-660D-33E06CEB7F89}" dt="2024-05-05T18:35:40.326" v="1" actId="20577"/>
      <pc:docMkLst>
        <pc:docMk/>
      </pc:docMkLst>
      <pc:sldChg chg="modSp">
        <pc:chgData name="Gästanvändare" userId="S::urn:spo:anon#91c9c52313e8cba952033a112f399b7653c19b0701e8f8ff633a91745add384a::" providerId="AD" clId="Web-{F8F37511-5F6D-7B80-660D-33E06CEB7F89}" dt="2024-05-05T18:35:40.326" v="1" actId="20577"/>
        <pc:sldMkLst>
          <pc:docMk/>
          <pc:sldMk cId="4132627188" sldId="277"/>
        </pc:sldMkLst>
        <pc:spChg chg="mod">
          <ac:chgData name="Gästanvändare" userId="S::urn:spo:anon#91c9c52313e8cba952033a112f399b7653c19b0701e8f8ff633a91745add384a::" providerId="AD" clId="Web-{F8F37511-5F6D-7B80-660D-33E06CEB7F89}" dt="2024-05-05T18:35:40.326" v="1" actId="20577"/>
          <ac:spMkLst>
            <pc:docMk/>
            <pc:sldMk cId="4132627188" sldId="277"/>
            <ac:spMk id="8" creationId="{3EE02EEC-A83A-4717-494E-09AC4772CCD4}"/>
          </ac:spMkLst>
        </pc:spChg>
      </pc:sldChg>
    </pc:docChg>
  </pc:docChgLst>
  <pc:docChgLst>
    <pc:chgData name="Garrett Nystedt" userId="7c25517f-e350-44a4-ae15-48d0dc7059a7" providerId="ADAL" clId="{3C2F6BF7-C67D-4C4D-8A0B-3466CC0AE25B}"/>
    <pc:docChg chg="undo custSel addSld delSld modSld">
      <pc:chgData name="Garrett Nystedt" userId="7c25517f-e350-44a4-ae15-48d0dc7059a7" providerId="ADAL" clId="{3C2F6BF7-C67D-4C4D-8A0B-3466CC0AE25B}" dt="2024-05-06T15:54:10.203" v="1368" actId="14100"/>
      <pc:docMkLst>
        <pc:docMk/>
      </pc:docMkLst>
      <pc:sldChg chg="modSp mod">
        <pc:chgData name="Garrett Nystedt" userId="7c25517f-e350-44a4-ae15-48d0dc7059a7" providerId="ADAL" clId="{3C2F6BF7-C67D-4C4D-8A0B-3466CC0AE25B}" dt="2024-04-22T11:48:39.578" v="62" actId="20577"/>
        <pc:sldMkLst>
          <pc:docMk/>
          <pc:sldMk cId="1989749238" sldId="256"/>
        </pc:sldMkLst>
        <pc:spChg chg="mod">
          <ac:chgData name="Garrett Nystedt" userId="7c25517f-e350-44a4-ae15-48d0dc7059a7" providerId="ADAL" clId="{3C2F6BF7-C67D-4C4D-8A0B-3466CC0AE25B}" dt="2024-04-22T11:48:39.578" v="62" actId="20577"/>
          <ac:spMkLst>
            <pc:docMk/>
            <pc:sldMk cId="1989749238" sldId="256"/>
            <ac:spMk id="7" creationId="{639733C7-FADC-60B3-F493-3608150ED466}"/>
          </ac:spMkLst>
        </pc:spChg>
      </pc:sldChg>
      <pc:sldChg chg="modSp mod">
        <pc:chgData name="Garrett Nystedt" userId="7c25517f-e350-44a4-ae15-48d0dc7059a7" providerId="ADAL" clId="{3C2F6BF7-C67D-4C4D-8A0B-3466CC0AE25B}" dt="2024-05-06T14:45:21.646" v="1314" actId="20577"/>
        <pc:sldMkLst>
          <pc:docMk/>
          <pc:sldMk cId="1253089201" sldId="257"/>
        </pc:sldMkLst>
        <pc:spChg chg="mod">
          <ac:chgData name="Garrett Nystedt" userId="7c25517f-e350-44a4-ae15-48d0dc7059a7" providerId="ADAL" clId="{3C2F6BF7-C67D-4C4D-8A0B-3466CC0AE25B}" dt="2024-05-06T14:45:21.646" v="1314" actId="20577"/>
          <ac:spMkLst>
            <pc:docMk/>
            <pc:sldMk cId="1253089201" sldId="257"/>
            <ac:spMk id="6" creationId="{00000000-0000-0000-0000-000000000000}"/>
          </ac:spMkLst>
        </pc:spChg>
      </pc:sldChg>
      <pc:sldChg chg="addSp modSp add mod setBg">
        <pc:chgData name="Garrett Nystedt" userId="7c25517f-e350-44a4-ae15-48d0dc7059a7" providerId="ADAL" clId="{3C2F6BF7-C67D-4C4D-8A0B-3466CC0AE25B}" dt="2024-05-06T14:42:19.599" v="1305" actId="14100"/>
        <pc:sldMkLst>
          <pc:docMk/>
          <pc:sldMk cId="3952790828" sldId="262"/>
        </pc:sldMkLst>
        <pc:graphicFrameChg chg="mod">
          <ac:chgData name="Garrett Nystedt" userId="7c25517f-e350-44a4-ae15-48d0dc7059a7" providerId="ADAL" clId="{3C2F6BF7-C67D-4C4D-8A0B-3466CC0AE25B}" dt="2024-05-06T14:42:04.963" v="1302" actId="478"/>
          <ac:graphicFrameMkLst>
            <pc:docMk/>
            <pc:sldMk cId="3952790828" sldId="262"/>
            <ac:graphicFrameMk id="3" creationId="{CA56C5A9-DF7C-4D18-8DF7-63AB5588D935}"/>
          </ac:graphicFrameMkLst>
        </pc:graphicFrameChg>
        <pc:picChg chg="add mod">
          <ac:chgData name="Garrett Nystedt" userId="7c25517f-e350-44a4-ae15-48d0dc7059a7" providerId="ADAL" clId="{3C2F6BF7-C67D-4C4D-8A0B-3466CC0AE25B}" dt="2024-05-06T14:42:19.599" v="1305" actId="14100"/>
          <ac:picMkLst>
            <pc:docMk/>
            <pc:sldMk cId="3952790828" sldId="262"/>
            <ac:picMk id="5" creationId="{FE96AA5B-4C98-E4A2-C144-A4B3F20ECA54}"/>
          </ac:picMkLst>
        </pc:picChg>
      </pc:sldChg>
      <pc:sldChg chg="modSp mod">
        <pc:chgData name="Garrett Nystedt" userId="7c25517f-e350-44a4-ae15-48d0dc7059a7" providerId="ADAL" clId="{3C2F6BF7-C67D-4C4D-8A0B-3466CC0AE25B}" dt="2024-05-05T12:14:54.902" v="553" actId="14100"/>
        <pc:sldMkLst>
          <pc:docMk/>
          <pc:sldMk cId="1834111740" sldId="265"/>
        </pc:sldMkLst>
        <pc:spChg chg="mod">
          <ac:chgData name="Garrett Nystedt" userId="7c25517f-e350-44a4-ae15-48d0dc7059a7" providerId="ADAL" clId="{3C2F6BF7-C67D-4C4D-8A0B-3466CC0AE25B}" dt="2024-05-05T12:14:50.990" v="552" actId="1076"/>
          <ac:spMkLst>
            <pc:docMk/>
            <pc:sldMk cId="1834111740" sldId="265"/>
            <ac:spMk id="3" creationId="{00000000-0000-0000-0000-000000000000}"/>
          </ac:spMkLst>
        </pc:spChg>
        <pc:picChg chg="mod">
          <ac:chgData name="Garrett Nystedt" userId="7c25517f-e350-44a4-ae15-48d0dc7059a7" providerId="ADAL" clId="{3C2F6BF7-C67D-4C4D-8A0B-3466CC0AE25B}" dt="2024-05-05T12:14:54.902" v="553" actId="14100"/>
          <ac:picMkLst>
            <pc:docMk/>
            <pc:sldMk cId="1834111740" sldId="265"/>
            <ac:picMk id="5" creationId="{00000000-0000-0000-0000-000000000000}"/>
          </ac:picMkLst>
        </pc:picChg>
      </pc:sldChg>
      <pc:sldChg chg="modSp mod">
        <pc:chgData name="Garrett Nystedt" userId="7c25517f-e350-44a4-ae15-48d0dc7059a7" providerId="ADAL" clId="{3C2F6BF7-C67D-4C4D-8A0B-3466CC0AE25B}" dt="2024-05-06T15:48:49.068" v="1362" actId="1036"/>
        <pc:sldMkLst>
          <pc:docMk/>
          <pc:sldMk cId="1629979062" sldId="266"/>
        </pc:sldMkLst>
        <pc:spChg chg="mod">
          <ac:chgData name="Garrett Nystedt" userId="7c25517f-e350-44a4-ae15-48d0dc7059a7" providerId="ADAL" clId="{3C2F6BF7-C67D-4C4D-8A0B-3466CC0AE25B}" dt="2024-05-06T15:48:05.711" v="1360" actId="20577"/>
          <ac:spMkLst>
            <pc:docMk/>
            <pc:sldMk cId="1629979062" sldId="266"/>
            <ac:spMk id="3" creationId="{00000000-0000-0000-0000-000000000000}"/>
          </ac:spMkLst>
        </pc:spChg>
        <pc:picChg chg="mod">
          <ac:chgData name="Garrett Nystedt" userId="7c25517f-e350-44a4-ae15-48d0dc7059a7" providerId="ADAL" clId="{3C2F6BF7-C67D-4C4D-8A0B-3466CC0AE25B}" dt="2024-05-06T15:48:49.068" v="1362" actId="1036"/>
          <ac:picMkLst>
            <pc:docMk/>
            <pc:sldMk cId="1629979062" sldId="266"/>
            <ac:picMk id="4" creationId="{00000000-0000-0000-0000-000000000000}"/>
          </ac:picMkLst>
        </pc:picChg>
      </pc:sldChg>
      <pc:sldChg chg="modSp mod">
        <pc:chgData name="Garrett Nystedt" userId="7c25517f-e350-44a4-ae15-48d0dc7059a7" providerId="ADAL" clId="{3C2F6BF7-C67D-4C4D-8A0B-3466CC0AE25B}" dt="2024-05-06T15:47:18.479" v="1358" actId="14100"/>
        <pc:sldMkLst>
          <pc:docMk/>
          <pc:sldMk cId="2519359194" sldId="269"/>
        </pc:sldMkLst>
        <pc:spChg chg="mod">
          <ac:chgData name="Garrett Nystedt" userId="7c25517f-e350-44a4-ae15-48d0dc7059a7" providerId="ADAL" clId="{3C2F6BF7-C67D-4C4D-8A0B-3466CC0AE25B}" dt="2024-05-06T15:47:11.567" v="1357" actId="20577"/>
          <ac:spMkLst>
            <pc:docMk/>
            <pc:sldMk cId="2519359194" sldId="269"/>
            <ac:spMk id="3" creationId="{00000000-0000-0000-0000-000000000000}"/>
          </ac:spMkLst>
        </pc:spChg>
        <pc:picChg chg="mod">
          <ac:chgData name="Garrett Nystedt" userId="7c25517f-e350-44a4-ae15-48d0dc7059a7" providerId="ADAL" clId="{3C2F6BF7-C67D-4C4D-8A0B-3466CC0AE25B}" dt="2024-05-06T15:47:18.479" v="1358" actId="14100"/>
          <ac:picMkLst>
            <pc:docMk/>
            <pc:sldMk cId="2519359194" sldId="269"/>
            <ac:picMk id="4" creationId="{00000000-0000-0000-0000-000000000000}"/>
          </ac:picMkLst>
        </pc:picChg>
      </pc:sldChg>
      <pc:sldChg chg="modSp mod">
        <pc:chgData name="Garrett Nystedt" userId="7c25517f-e350-44a4-ae15-48d0dc7059a7" providerId="ADAL" clId="{3C2F6BF7-C67D-4C4D-8A0B-3466CC0AE25B}" dt="2024-05-03T10:14:30.163" v="457" actId="14100"/>
        <pc:sldMkLst>
          <pc:docMk/>
          <pc:sldMk cId="2021442307" sldId="270"/>
        </pc:sldMkLst>
        <pc:spChg chg="mod">
          <ac:chgData name="Garrett Nystedt" userId="7c25517f-e350-44a4-ae15-48d0dc7059a7" providerId="ADAL" clId="{3C2F6BF7-C67D-4C4D-8A0B-3466CC0AE25B}" dt="2024-05-03T10:14:24.761" v="456" actId="20577"/>
          <ac:spMkLst>
            <pc:docMk/>
            <pc:sldMk cId="2021442307" sldId="270"/>
            <ac:spMk id="3" creationId="{00000000-0000-0000-0000-000000000000}"/>
          </ac:spMkLst>
        </pc:spChg>
        <pc:picChg chg="mod">
          <ac:chgData name="Garrett Nystedt" userId="7c25517f-e350-44a4-ae15-48d0dc7059a7" providerId="ADAL" clId="{3C2F6BF7-C67D-4C4D-8A0B-3466CC0AE25B}" dt="2024-05-03T10:14:30.163" v="457" actId="14100"/>
          <ac:picMkLst>
            <pc:docMk/>
            <pc:sldMk cId="2021442307" sldId="270"/>
            <ac:picMk id="4" creationId="{00000000-0000-0000-0000-000000000000}"/>
          </ac:picMkLst>
        </pc:picChg>
      </pc:sldChg>
      <pc:sldChg chg="modSp mod">
        <pc:chgData name="Garrett Nystedt" userId="7c25517f-e350-44a4-ae15-48d0dc7059a7" providerId="ADAL" clId="{3C2F6BF7-C67D-4C4D-8A0B-3466CC0AE25B}" dt="2024-05-05T15:56:11.143" v="639" actId="14100"/>
        <pc:sldMkLst>
          <pc:docMk/>
          <pc:sldMk cId="3098011922" sldId="271"/>
        </pc:sldMkLst>
        <pc:spChg chg="mod">
          <ac:chgData name="Garrett Nystedt" userId="7c25517f-e350-44a4-ae15-48d0dc7059a7" providerId="ADAL" clId="{3C2F6BF7-C67D-4C4D-8A0B-3466CC0AE25B}" dt="2024-05-05T15:55:58.779" v="637" actId="20577"/>
          <ac:spMkLst>
            <pc:docMk/>
            <pc:sldMk cId="3098011922" sldId="271"/>
            <ac:spMk id="3" creationId="{00000000-0000-0000-0000-000000000000}"/>
          </ac:spMkLst>
        </pc:spChg>
        <pc:picChg chg="mod">
          <ac:chgData name="Garrett Nystedt" userId="7c25517f-e350-44a4-ae15-48d0dc7059a7" providerId="ADAL" clId="{3C2F6BF7-C67D-4C4D-8A0B-3466CC0AE25B}" dt="2024-05-05T15:56:11.143" v="639" actId="14100"/>
          <ac:picMkLst>
            <pc:docMk/>
            <pc:sldMk cId="3098011922" sldId="271"/>
            <ac:picMk id="5" creationId="{00000000-0000-0000-0000-000000000000}"/>
          </ac:picMkLst>
        </pc:picChg>
      </pc:sldChg>
      <pc:sldChg chg="modSp mod">
        <pc:chgData name="Garrett Nystedt" userId="7c25517f-e350-44a4-ae15-48d0dc7059a7" providerId="ADAL" clId="{3C2F6BF7-C67D-4C4D-8A0B-3466CC0AE25B}" dt="2024-05-01T18:39:20.418" v="396" actId="14100"/>
        <pc:sldMkLst>
          <pc:docMk/>
          <pc:sldMk cId="887392492" sldId="272"/>
        </pc:sldMkLst>
        <pc:picChg chg="mod">
          <ac:chgData name="Garrett Nystedt" userId="7c25517f-e350-44a4-ae15-48d0dc7059a7" providerId="ADAL" clId="{3C2F6BF7-C67D-4C4D-8A0B-3466CC0AE25B}" dt="2024-05-01T18:39:20.418" v="396" actId="14100"/>
          <ac:picMkLst>
            <pc:docMk/>
            <pc:sldMk cId="887392492" sldId="272"/>
            <ac:picMk id="4" creationId="{00000000-0000-0000-0000-000000000000}"/>
          </ac:picMkLst>
        </pc:picChg>
      </pc:sldChg>
      <pc:sldChg chg="modSp mod">
        <pc:chgData name="Garrett Nystedt" userId="7c25517f-e350-44a4-ae15-48d0dc7059a7" providerId="ADAL" clId="{3C2F6BF7-C67D-4C4D-8A0B-3466CC0AE25B}" dt="2024-05-01T18:40:19.310" v="398" actId="14100"/>
        <pc:sldMkLst>
          <pc:docMk/>
          <pc:sldMk cId="3548350931" sldId="273"/>
        </pc:sldMkLst>
        <pc:picChg chg="mod">
          <ac:chgData name="Garrett Nystedt" userId="7c25517f-e350-44a4-ae15-48d0dc7059a7" providerId="ADAL" clId="{3C2F6BF7-C67D-4C4D-8A0B-3466CC0AE25B}" dt="2024-05-01T18:40:19.310" v="398" actId="14100"/>
          <ac:picMkLst>
            <pc:docMk/>
            <pc:sldMk cId="3548350931" sldId="273"/>
            <ac:picMk id="4" creationId="{00000000-0000-0000-0000-000000000000}"/>
          </ac:picMkLst>
        </pc:picChg>
      </pc:sldChg>
      <pc:sldChg chg="modSp mod">
        <pc:chgData name="Garrett Nystedt" userId="7c25517f-e350-44a4-ae15-48d0dc7059a7" providerId="ADAL" clId="{3C2F6BF7-C67D-4C4D-8A0B-3466CC0AE25B}" dt="2024-05-06T15:54:10.203" v="1368" actId="14100"/>
        <pc:sldMkLst>
          <pc:docMk/>
          <pc:sldMk cId="1148665328" sldId="274"/>
        </pc:sldMkLst>
        <pc:spChg chg="mod">
          <ac:chgData name="Garrett Nystedt" userId="7c25517f-e350-44a4-ae15-48d0dc7059a7" providerId="ADAL" clId="{3C2F6BF7-C67D-4C4D-8A0B-3466CC0AE25B}" dt="2024-05-06T15:54:00.934" v="1367" actId="313"/>
          <ac:spMkLst>
            <pc:docMk/>
            <pc:sldMk cId="1148665328" sldId="274"/>
            <ac:spMk id="3" creationId="{00000000-0000-0000-0000-000000000000}"/>
          </ac:spMkLst>
        </pc:spChg>
        <pc:picChg chg="mod">
          <ac:chgData name="Garrett Nystedt" userId="7c25517f-e350-44a4-ae15-48d0dc7059a7" providerId="ADAL" clId="{3C2F6BF7-C67D-4C4D-8A0B-3466CC0AE25B}" dt="2024-05-06T15:54:10.203" v="1368" actId="14100"/>
          <ac:picMkLst>
            <pc:docMk/>
            <pc:sldMk cId="1148665328" sldId="274"/>
            <ac:picMk id="4" creationId="{00000000-0000-0000-0000-000000000000}"/>
          </ac:picMkLst>
        </pc:picChg>
      </pc:sldChg>
      <pc:sldChg chg="modSp mod">
        <pc:chgData name="Garrett Nystedt" userId="7c25517f-e350-44a4-ae15-48d0dc7059a7" providerId="ADAL" clId="{3C2F6BF7-C67D-4C4D-8A0B-3466CC0AE25B}" dt="2024-05-06T15:53:50.605" v="1365" actId="14100"/>
        <pc:sldMkLst>
          <pc:docMk/>
          <pc:sldMk cId="2163938497" sldId="275"/>
        </pc:sldMkLst>
        <pc:spChg chg="mod">
          <ac:chgData name="Garrett Nystedt" userId="7c25517f-e350-44a4-ae15-48d0dc7059a7" providerId="ADAL" clId="{3C2F6BF7-C67D-4C4D-8A0B-3466CC0AE25B}" dt="2024-05-06T15:53:27.306" v="1364" actId="20577"/>
          <ac:spMkLst>
            <pc:docMk/>
            <pc:sldMk cId="2163938497" sldId="275"/>
            <ac:spMk id="3" creationId="{00000000-0000-0000-0000-000000000000}"/>
          </ac:spMkLst>
        </pc:spChg>
        <pc:picChg chg="mod">
          <ac:chgData name="Garrett Nystedt" userId="7c25517f-e350-44a4-ae15-48d0dc7059a7" providerId="ADAL" clId="{3C2F6BF7-C67D-4C4D-8A0B-3466CC0AE25B}" dt="2024-05-06T15:53:50.605" v="1365" actId="14100"/>
          <ac:picMkLst>
            <pc:docMk/>
            <pc:sldMk cId="2163938497" sldId="275"/>
            <ac:picMk id="4" creationId="{00000000-0000-0000-0000-000000000000}"/>
          </ac:picMkLst>
        </pc:picChg>
      </pc:sldChg>
      <pc:sldChg chg="modSp mod">
        <pc:chgData name="Garrett Nystedt" userId="7c25517f-e350-44a4-ae15-48d0dc7059a7" providerId="ADAL" clId="{3C2F6BF7-C67D-4C4D-8A0B-3466CC0AE25B}" dt="2024-05-03T10:23:36.704" v="465" actId="14100"/>
        <pc:sldMkLst>
          <pc:docMk/>
          <pc:sldMk cId="3226407012" sldId="276"/>
        </pc:sldMkLst>
        <pc:spChg chg="mod">
          <ac:chgData name="Garrett Nystedt" userId="7c25517f-e350-44a4-ae15-48d0dc7059a7" providerId="ADAL" clId="{3C2F6BF7-C67D-4C4D-8A0B-3466CC0AE25B}" dt="2024-05-03T10:23:26.854" v="464" actId="20577"/>
          <ac:spMkLst>
            <pc:docMk/>
            <pc:sldMk cId="3226407012" sldId="276"/>
            <ac:spMk id="3" creationId="{00000000-0000-0000-0000-000000000000}"/>
          </ac:spMkLst>
        </pc:spChg>
        <pc:picChg chg="mod">
          <ac:chgData name="Garrett Nystedt" userId="7c25517f-e350-44a4-ae15-48d0dc7059a7" providerId="ADAL" clId="{3C2F6BF7-C67D-4C4D-8A0B-3466CC0AE25B}" dt="2024-05-03T10:23:36.704" v="465" actId="14100"/>
          <ac:picMkLst>
            <pc:docMk/>
            <pc:sldMk cId="3226407012" sldId="276"/>
            <ac:picMk id="4" creationId="{00000000-0000-0000-0000-000000000000}"/>
          </ac:picMkLst>
        </pc:picChg>
      </pc:sldChg>
      <pc:sldChg chg="modSp mod">
        <pc:chgData name="Garrett Nystedt" userId="7c25517f-e350-44a4-ae15-48d0dc7059a7" providerId="ADAL" clId="{3C2F6BF7-C67D-4C4D-8A0B-3466CC0AE25B}" dt="2024-05-06T15:44:20.819" v="1316" actId="20577"/>
        <pc:sldMkLst>
          <pc:docMk/>
          <pc:sldMk cId="4132627188" sldId="277"/>
        </pc:sldMkLst>
        <pc:spChg chg="mod">
          <ac:chgData name="Garrett Nystedt" userId="7c25517f-e350-44a4-ae15-48d0dc7059a7" providerId="ADAL" clId="{3C2F6BF7-C67D-4C4D-8A0B-3466CC0AE25B}" dt="2024-05-06T15:44:20.819" v="1316" actId="20577"/>
          <ac:spMkLst>
            <pc:docMk/>
            <pc:sldMk cId="4132627188" sldId="277"/>
            <ac:spMk id="8" creationId="{3EE02EEC-A83A-4717-494E-09AC4772CCD4}"/>
          </ac:spMkLst>
        </pc:spChg>
        <pc:spChg chg="mod">
          <ac:chgData name="Garrett Nystedt" userId="7c25517f-e350-44a4-ae15-48d0dc7059a7" providerId="ADAL" clId="{3C2F6BF7-C67D-4C4D-8A0B-3466CC0AE25B}" dt="2024-04-29T10:53:16.490" v="335" actId="20577"/>
          <ac:spMkLst>
            <pc:docMk/>
            <pc:sldMk cId="4132627188" sldId="277"/>
            <ac:spMk id="10" creationId="{2C7BCE7F-6748-11C9-8F8F-713E6991A80D}"/>
          </ac:spMkLst>
        </pc:spChg>
        <pc:spChg chg="mod">
          <ac:chgData name="Garrett Nystedt" userId="7c25517f-e350-44a4-ae15-48d0dc7059a7" providerId="ADAL" clId="{3C2F6BF7-C67D-4C4D-8A0B-3466CC0AE25B}" dt="2024-04-29T10:52:44.062" v="328" actId="20577"/>
          <ac:spMkLst>
            <pc:docMk/>
            <pc:sldMk cId="4132627188" sldId="277"/>
            <ac:spMk id="11" creationId="{65434452-AB8E-E222-9C19-E5128F6F9AA0}"/>
          </ac:spMkLst>
        </pc:spChg>
      </pc:sldChg>
      <pc:sldChg chg="addSp delSp modSp del mod">
        <pc:chgData name="Garrett Nystedt" userId="7c25517f-e350-44a4-ae15-48d0dc7059a7" providerId="ADAL" clId="{3C2F6BF7-C67D-4C4D-8A0B-3466CC0AE25B}" dt="2024-05-06T14:42:30.450" v="1306" actId="47"/>
        <pc:sldMkLst>
          <pc:docMk/>
          <pc:sldMk cId="2332378650" sldId="278"/>
        </pc:sldMkLst>
        <pc:spChg chg="del">
          <ac:chgData name="Garrett Nystedt" userId="7c25517f-e350-44a4-ae15-48d0dc7059a7" providerId="ADAL" clId="{3C2F6BF7-C67D-4C4D-8A0B-3466CC0AE25B}" dt="2024-05-06T14:37:39.493" v="1279"/>
          <ac:spMkLst>
            <pc:docMk/>
            <pc:sldMk cId="2332378650" sldId="278"/>
            <ac:spMk id="3" creationId="{00000000-0000-0000-0000-000000000000}"/>
          </ac:spMkLst>
        </pc:spChg>
        <pc:spChg chg="add del mod">
          <ac:chgData name="Garrett Nystedt" userId="7c25517f-e350-44a4-ae15-48d0dc7059a7" providerId="ADAL" clId="{3C2F6BF7-C67D-4C4D-8A0B-3466CC0AE25B}" dt="2024-05-06T14:37:29.813" v="1278"/>
          <ac:spMkLst>
            <pc:docMk/>
            <pc:sldMk cId="2332378650" sldId="278"/>
            <ac:spMk id="5" creationId="{80538AE8-8EB8-3386-041A-F7EAB25AE235}"/>
          </ac:spMkLst>
        </pc:spChg>
        <pc:spChg chg="add mod">
          <ac:chgData name="Garrett Nystedt" userId="7c25517f-e350-44a4-ae15-48d0dc7059a7" providerId="ADAL" clId="{3C2F6BF7-C67D-4C4D-8A0B-3466CC0AE25B}" dt="2024-05-06T14:37:43.572" v="1280" actId="478"/>
          <ac:spMkLst>
            <pc:docMk/>
            <pc:sldMk cId="2332378650" sldId="278"/>
            <ac:spMk id="8" creationId="{7D12F78C-C79E-1926-A83D-C1BD5393477B}"/>
          </ac:spMkLst>
        </pc:spChg>
        <pc:spChg chg="add mod">
          <ac:chgData name="Garrett Nystedt" userId="7c25517f-e350-44a4-ae15-48d0dc7059a7" providerId="ADAL" clId="{3C2F6BF7-C67D-4C4D-8A0B-3466CC0AE25B}" dt="2024-05-06T14:39:34.253" v="1298" actId="115"/>
          <ac:spMkLst>
            <pc:docMk/>
            <pc:sldMk cId="2332378650" sldId="278"/>
            <ac:spMk id="10" creationId="{4205E960-30F6-AA05-06A9-6C476E1E2F93}"/>
          </ac:spMkLst>
        </pc:spChg>
        <pc:picChg chg="del mod">
          <ac:chgData name="Garrett Nystedt" userId="7c25517f-e350-44a4-ae15-48d0dc7059a7" providerId="ADAL" clId="{3C2F6BF7-C67D-4C4D-8A0B-3466CC0AE25B}" dt="2024-05-06T14:37:29.809" v="1276" actId="478"/>
          <ac:picMkLst>
            <pc:docMk/>
            <pc:sldMk cId="2332378650" sldId="278"/>
            <ac:picMk id="4" creationId="{00000000-0000-0000-0000-000000000000}"/>
          </ac:picMkLst>
        </pc:picChg>
        <pc:picChg chg="add del mod">
          <ac:chgData name="Garrett Nystedt" userId="7c25517f-e350-44a4-ae15-48d0dc7059a7" providerId="ADAL" clId="{3C2F6BF7-C67D-4C4D-8A0B-3466CC0AE25B}" dt="2024-05-06T14:37:43.572" v="1280" actId="478"/>
          <ac:picMkLst>
            <pc:docMk/>
            <pc:sldMk cId="2332378650" sldId="278"/>
            <ac:picMk id="6" creationId="{0A8E6F96-41D3-E448-615D-16026CF86EE2}"/>
          </ac:picMkLst>
        </pc:picChg>
        <pc:picChg chg="add">
          <ac:chgData name="Garrett Nystedt" userId="7c25517f-e350-44a4-ae15-48d0dc7059a7" providerId="ADAL" clId="{3C2F6BF7-C67D-4C4D-8A0B-3466CC0AE25B}" dt="2024-05-06T14:37:56.779" v="1281"/>
          <ac:picMkLst>
            <pc:docMk/>
            <pc:sldMk cId="2332378650" sldId="278"/>
            <ac:picMk id="9" creationId="{CD5AA8ED-F514-57AA-1CD4-50E1B2A032FD}"/>
          </ac:picMkLst>
        </pc:picChg>
      </pc:sldChg>
      <pc:sldChg chg="delSp modSp mod">
        <pc:chgData name="Garrett Nystedt" userId="7c25517f-e350-44a4-ae15-48d0dc7059a7" providerId="ADAL" clId="{3C2F6BF7-C67D-4C4D-8A0B-3466CC0AE25B}" dt="2024-05-06T15:45:54.454" v="1325" actId="14100"/>
        <pc:sldMkLst>
          <pc:docMk/>
          <pc:sldMk cId="2687509019" sldId="279"/>
        </pc:sldMkLst>
        <pc:spChg chg="mod">
          <ac:chgData name="Garrett Nystedt" userId="7c25517f-e350-44a4-ae15-48d0dc7059a7" providerId="ADAL" clId="{3C2F6BF7-C67D-4C4D-8A0B-3466CC0AE25B}" dt="2024-05-06T15:45:47.495" v="1324" actId="20577"/>
          <ac:spMkLst>
            <pc:docMk/>
            <pc:sldMk cId="2687509019" sldId="279"/>
            <ac:spMk id="3" creationId="{D3EA303D-6391-874F-BE04-CDF6B5663727}"/>
          </ac:spMkLst>
        </pc:spChg>
        <pc:spChg chg="del mod">
          <ac:chgData name="Garrett Nystedt" userId="7c25517f-e350-44a4-ae15-48d0dc7059a7" providerId="ADAL" clId="{3C2F6BF7-C67D-4C4D-8A0B-3466CC0AE25B}" dt="2024-05-05T10:47:11.348" v="502"/>
          <ac:spMkLst>
            <pc:docMk/>
            <pc:sldMk cId="2687509019" sldId="279"/>
            <ac:spMk id="6" creationId="{B997805F-AA2B-9108-68B3-8A4456C6C0CB}"/>
          </ac:spMkLst>
        </pc:spChg>
        <pc:picChg chg="del mod">
          <ac:chgData name="Garrett Nystedt" userId="7c25517f-e350-44a4-ae15-48d0dc7059a7" providerId="ADAL" clId="{3C2F6BF7-C67D-4C4D-8A0B-3466CC0AE25B}" dt="2024-05-01T18:31:36.626" v="384" actId="478"/>
          <ac:picMkLst>
            <pc:docMk/>
            <pc:sldMk cId="2687509019" sldId="279"/>
            <ac:picMk id="4" creationId="{B4801E5D-1AC0-F968-EC5C-622931D673DE}"/>
          </ac:picMkLst>
        </pc:picChg>
        <pc:picChg chg="mod">
          <ac:chgData name="Garrett Nystedt" userId="7c25517f-e350-44a4-ae15-48d0dc7059a7" providerId="ADAL" clId="{3C2F6BF7-C67D-4C4D-8A0B-3466CC0AE25B}" dt="2024-05-06T15:45:54.454" v="1325" actId="14100"/>
          <ac:picMkLst>
            <pc:docMk/>
            <pc:sldMk cId="2687509019" sldId="279"/>
            <ac:picMk id="7" creationId="{CCFCC118-929E-F28B-6124-F74AA79396A2}"/>
          </ac:picMkLst>
        </pc:picChg>
      </pc:sldChg>
    </pc:docChg>
  </pc:docChgLst>
  <pc:docChgLst>
    <pc:chgData name="Garrett Nystedt" userId="7c25517f-e350-44a4-ae15-48d0dc7059a7" providerId="ADAL" clId="{E94E6964-6202-4280-B500-E5A0402DAB0E}"/>
    <pc:docChg chg="undo custSel addSld delSld modSld sldOrd">
      <pc:chgData name="Garrett Nystedt" userId="7c25517f-e350-44a4-ae15-48d0dc7059a7" providerId="ADAL" clId="{E94E6964-6202-4280-B500-E5A0402DAB0E}" dt="2023-04-27T08:53:22.188" v="2887" actId="20577"/>
      <pc:docMkLst>
        <pc:docMk/>
      </pc:docMkLst>
      <pc:sldChg chg="addSp delSp modSp mod">
        <pc:chgData name="Garrett Nystedt" userId="7c25517f-e350-44a4-ae15-48d0dc7059a7" providerId="ADAL" clId="{E94E6964-6202-4280-B500-E5A0402DAB0E}" dt="2023-04-17T18:41:00.684" v="220" actId="255"/>
        <pc:sldMkLst>
          <pc:docMk/>
          <pc:sldMk cId="1989749238" sldId="256"/>
        </pc:sldMkLst>
        <pc:spChg chg="add del mod">
          <ac:chgData name="Garrett Nystedt" userId="7c25517f-e350-44a4-ae15-48d0dc7059a7" providerId="ADAL" clId="{E94E6964-6202-4280-B500-E5A0402DAB0E}" dt="2023-04-17T18:37:05.198" v="168" actId="767"/>
          <ac:spMkLst>
            <pc:docMk/>
            <pc:sldMk cId="1989749238" sldId="256"/>
            <ac:spMk id="5" creationId="{7CAD1829-DD41-C2C2-A03C-CD94D884A99E}"/>
          </ac:spMkLst>
        </pc:spChg>
        <pc:spChg chg="add mod">
          <ac:chgData name="Garrett Nystedt" userId="7c25517f-e350-44a4-ae15-48d0dc7059a7" providerId="ADAL" clId="{E94E6964-6202-4280-B500-E5A0402DAB0E}" dt="2023-04-17T18:38:57.563" v="183" actId="207"/>
          <ac:spMkLst>
            <pc:docMk/>
            <pc:sldMk cId="1989749238" sldId="256"/>
            <ac:spMk id="6" creationId="{86A98DE5-5174-DB4B-B5D8-C5F9646B0242}"/>
          </ac:spMkLst>
        </pc:spChg>
        <pc:spChg chg="add mod">
          <ac:chgData name="Garrett Nystedt" userId="7c25517f-e350-44a4-ae15-48d0dc7059a7" providerId="ADAL" clId="{E94E6964-6202-4280-B500-E5A0402DAB0E}" dt="2023-04-17T18:41:00.684" v="220" actId="255"/>
          <ac:spMkLst>
            <pc:docMk/>
            <pc:sldMk cId="1989749238" sldId="256"/>
            <ac:spMk id="7" creationId="{639733C7-FADC-60B3-F493-3608150ED466}"/>
          </ac:spMkLst>
        </pc:spChg>
        <pc:picChg chg="mod">
          <ac:chgData name="Garrett Nystedt" userId="7c25517f-e350-44a4-ae15-48d0dc7059a7" providerId="ADAL" clId="{E94E6964-6202-4280-B500-E5A0402DAB0E}" dt="2023-04-17T18:38:48.608" v="181" actId="207"/>
          <ac:picMkLst>
            <pc:docMk/>
            <pc:sldMk cId="1989749238" sldId="256"/>
            <ac:picMk id="4" creationId="{00000000-0000-0000-0000-000000000000}"/>
          </ac:picMkLst>
        </pc:picChg>
      </pc:sldChg>
      <pc:sldChg chg="modSp mod">
        <pc:chgData name="Garrett Nystedt" userId="7c25517f-e350-44a4-ae15-48d0dc7059a7" providerId="ADAL" clId="{E94E6964-6202-4280-B500-E5A0402DAB0E}" dt="2023-04-24T11:54:56.043" v="2881" actId="14100"/>
        <pc:sldMkLst>
          <pc:docMk/>
          <pc:sldMk cId="1253089201" sldId="257"/>
        </pc:sldMkLst>
        <pc:spChg chg="mod">
          <ac:chgData name="Garrett Nystedt" userId="7c25517f-e350-44a4-ae15-48d0dc7059a7" providerId="ADAL" clId="{E94E6964-6202-4280-B500-E5A0402DAB0E}" dt="2023-04-17T19:00:17.867" v="779" actId="120"/>
          <ac:spMkLst>
            <pc:docMk/>
            <pc:sldMk cId="1253089201" sldId="257"/>
            <ac:spMk id="5" creationId="{00000000-0000-0000-0000-000000000000}"/>
          </ac:spMkLst>
        </pc:spChg>
        <pc:spChg chg="mod">
          <ac:chgData name="Garrett Nystedt" userId="7c25517f-e350-44a4-ae15-48d0dc7059a7" providerId="ADAL" clId="{E94E6964-6202-4280-B500-E5A0402DAB0E}" dt="2023-04-23T10:53:22.760" v="847" actId="115"/>
          <ac:spMkLst>
            <pc:docMk/>
            <pc:sldMk cId="1253089201" sldId="257"/>
            <ac:spMk id="6" creationId="{00000000-0000-0000-0000-000000000000}"/>
          </ac:spMkLst>
        </pc:spChg>
        <pc:picChg chg="mod">
          <ac:chgData name="Garrett Nystedt" userId="7c25517f-e350-44a4-ae15-48d0dc7059a7" providerId="ADAL" clId="{E94E6964-6202-4280-B500-E5A0402DAB0E}" dt="2023-04-24T11:54:56.043" v="2881" actId="14100"/>
          <ac:picMkLst>
            <pc:docMk/>
            <pc:sldMk cId="1253089201" sldId="257"/>
            <ac:picMk id="4" creationId="{00000000-0000-0000-0000-000000000000}"/>
          </ac:picMkLst>
        </pc:picChg>
      </pc:sldChg>
      <pc:sldChg chg="modSp del mod ord">
        <pc:chgData name="Garrett Nystedt" userId="7c25517f-e350-44a4-ae15-48d0dc7059a7" providerId="ADAL" clId="{E94E6964-6202-4280-B500-E5A0402DAB0E}" dt="2023-04-23T12:12:10.745" v="1300" actId="47"/>
        <pc:sldMkLst>
          <pc:docMk/>
          <pc:sldMk cId="1190634414" sldId="258"/>
        </pc:sldMkLst>
        <pc:spChg chg="mod">
          <ac:chgData name="Garrett Nystedt" userId="7c25517f-e350-44a4-ae15-48d0dc7059a7" providerId="ADAL" clId="{E94E6964-6202-4280-B500-E5A0402DAB0E}" dt="2023-04-17T19:00:48.094" v="783" actId="120"/>
          <ac:spMkLst>
            <pc:docMk/>
            <pc:sldMk cId="1190634414" sldId="258"/>
            <ac:spMk id="2" creationId="{00000000-0000-0000-0000-000000000000}"/>
          </ac:spMkLst>
        </pc:spChg>
        <pc:picChg chg="mod">
          <ac:chgData name="Garrett Nystedt" userId="7c25517f-e350-44a4-ae15-48d0dc7059a7" providerId="ADAL" clId="{E94E6964-6202-4280-B500-E5A0402DAB0E}" dt="2023-04-17T19:00:52.985" v="784" actId="14100"/>
          <ac:picMkLst>
            <pc:docMk/>
            <pc:sldMk cId="1190634414" sldId="258"/>
            <ac:picMk id="4" creationId="{00000000-0000-0000-0000-000000000000}"/>
          </ac:picMkLst>
        </pc:picChg>
      </pc:sldChg>
      <pc:sldChg chg="modSp del mod ord">
        <pc:chgData name="Garrett Nystedt" userId="7c25517f-e350-44a4-ae15-48d0dc7059a7" providerId="ADAL" clId="{E94E6964-6202-4280-B500-E5A0402DAB0E}" dt="2023-04-23T12:12:01.503" v="1298" actId="47"/>
        <pc:sldMkLst>
          <pc:docMk/>
          <pc:sldMk cId="3731066704" sldId="259"/>
        </pc:sldMkLst>
        <pc:spChg chg="mod">
          <ac:chgData name="Garrett Nystedt" userId="7c25517f-e350-44a4-ae15-48d0dc7059a7" providerId="ADAL" clId="{E94E6964-6202-4280-B500-E5A0402DAB0E}" dt="2023-04-23T12:11:32.666" v="1289" actId="21"/>
          <ac:spMkLst>
            <pc:docMk/>
            <pc:sldMk cId="3731066704" sldId="259"/>
            <ac:spMk id="3" creationId="{00000000-0000-0000-0000-000000000000}"/>
          </ac:spMkLst>
        </pc:spChg>
        <pc:picChg chg="mod">
          <ac:chgData name="Garrett Nystedt" userId="7c25517f-e350-44a4-ae15-48d0dc7059a7" providerId="ADAL" clId="{E94E6964-6202-4280-B500-E5A0402DAB0E}" dt="2023-04-23T12:11:28.463" v="1288" actId="14100"/>
          <ac:picMkLst>
            <pc:docMk/>
            <pc:sldMk cId="3731066704" sldId="259"/>
            <ac:picMk id="4" creationId="{00000000-0000-0000-0000-000000000000}"/>
          </ac:picMkLst>
        </pc:picChg>
      </pc:sldChg>
      <pc:sldChg chg="del ord">
        <pc:chgData name="Garrett Nystedt" userId="7c25517f-e350-44a4-ae15-48d0dc7059a7" providerId="ADAL" clId="{E94E6964-6202-4280-B500-E5A0402DAB0E}" dt="2023-04-23T12:12:04.675" v="1299" actId="47"/>
        <pc:sldMkLst>
          <pc:docMk/>
          <pc:sldMk cId="2905709323" sldId="260"/>
        </pc:sldMkLst>
      </pc:sldChg>
      <pc:sldChg chg="del ord">
        <pc:chgData name="Garrett Nystedt" userId="7c25517f-e350-44a4-ae15-48d0dc7059a7" providerId="ADAL" clId="{E94E6964-6202-4280-B500-E5A0402DAB0E}" dt="2023-04-23T12:19:32.236" v="1341" actId="47"/>
        <pc:sldMkLst>
          <pc:docMk/>
          <pc:sldMk cId="239769732" sldId="261"/>
        </pc:sldMkLst>
      </pc:sldChg>
      <pc:sldChg chg="modSp del mod ord">
        <pc:chgData name="Garrett Nystedt" userId="7c25517f-e350-44a4-ae15-48d0dc7059a7" providerId="ADAL" clId="{E94E6964-6202-4280-B500-E5A0402DAB0E}" dt="2023-04-23T12:06:52.045" v="1265" actId="47"/>
        <pc:sldMkLst>
          <pc:docMk/>
          <pc:sldMk cId="184204576" sldId="262"/>
        </pc:sldMkLst>
        <pc:spChg chg="mod">
          <ac:chgData name="Garrett Nystedt" userId="7c25517f-e350-44a4-ae15-48d0dc7059a7" providerId="ADAL" clId="{E94E6964-6202-4280-B500-E5A0402DAB0E}" dt="2023-04-23T10:56:14.676" v="852" actId="120"/>
          <ac:spMkLst>
            <pc:docMk/>
            <pc:sldMk cId="184204576" sldId="262"/>
            <ac:spMk id="2" creationId="{00000000-0000-0000-0000-000000000000}"/>
          </ac:spMkLst>
        </pc:spChg>
        <pc:picChg chg="mod">
          <ac:chgData name="Garrett Nystedt" userId="7c25517f-e350-44a4-ae15-48d0dc7059a7" providerId="ADAL" clId="{E94E6964-6202-4280-B500-E5A0402DAB0E}" dt="2023-04-23T11:43:19.443" v="954" actId="14100"/>
          <ac:picMkLst>
            <pc:docMk/>
            <pc:sldMk cId="184204576" sldId="262"/>
            <ac:picMk id="4" creationId="{00000000-0000-0000-0000-000000000000}"/>
          </ac:picMkLst>
        </pc:picChg>
      </pc:sldChg>
      <pc:sldChg chg="modSp del mod ord">
        <pc:chgData name="Garrett Nystedt" userId="7c25517f-e350-44a4-ae15-48d0dc7059a7" providerId="ADAL" clId="{E94E6964-6202-4280-B500-E5A0402DAB0E}" dt="2023-04-23T12:10:25.936" v="1277" actId="47"/>
        <pc:sldMkLst>
          <pc:docMk/>
          <pc:sldMk cId="4027147793" sldId="263"/>
        </pc:sldMkLst>
        <pc:spChg chg="mod">
          <ac:chgData name="Garrett Nystedt" userId="7c25517f-e350-44a4-ae15-48d0dc7059a7" providerId="ADAL" clId="{E94E6964-6202-4280-B500-E5A0402DAB0E}" dt="2023-04-23T10:56:33.434" v="855" actId="120"/>
          <ac:spMkLst>
            <pc:docMk/>
            <pc:sldMk cId="4027147793" sldId="263"/>
            <ac:spMk id="2" creationId="{00000000-0000-0000-0000-000000000000}"/>
          </ac:spMkLst>
        </pc:spChg>
        <pc:spChg chg="mod">
          <ac:chgData name="Garrett Nystedt" userId="7c25517f-e350-44a4-ae15-48d0dc7059a7" providerId="ADAL" clId="{E94E6964-6202-4280-B500-E5A0402DAB0E}" dt="2023-04-23T11:57:05.069" v="1172" actId="21"/>
          <ac:spMkLst>
            <pc:docMk/>
            <pc:sldMk cId="4027147793" sldId="263"/>
            <ac:spMk id="3" creationId="{00000000-0000-0000-0000-000000000000}"/>
          </ac:spMkLst>
        </pc:spChg>
        <pc:picChg chg="mod">
          <ac:chgData name="Garrett Nystedt" userId="7c25517f-e350-44a4-ae15-48d0dc7059a7" providerId="ADAL" clId="{E94E6964-6202-4280-B500-E5A0402DAB0E}" dt="2023-04-23T11:57:00.706" v="1171" actId="14100"/>
          <ac:picMkLst>
            <pc:docMk/>
            <pc:sldMk cId="4027147793" sldId="263"/>
            <ac:picMk id="4" creationId="{00000000-0000-0000-0000-000000000000}"/>
          </ac:picMkLst>
        </pc:picChg>
      </pc:sldChg>
      <pc:sldChg chg="modSp del mod ord">
        <pc:chgData name="Garrett Nystedt" userId="7c25517f-e350-44a4-ae15-48d0dc7059a7" providerId="ADAL" clId="{E94E6964-6202-4280-B500-E5A0402DAB0E}" dt="2023-04-23T12:06:45.642" v="1264" actId="47"/>
        <pc:sldMkLst>
          <pc:docMk/>
          <pc:sldMk cId="1917102415" sldId="264"/>
        </pc:sldMkLst>
        <pc:picChg chg="mod">
          <ac:chgData name="Garrett Nystedt" userId="7c25517f-e350-44a4-ae15-48d0dc7059a7" providerId="ADAL" clId="{E94E6964-6202-4280-B500-E5A0402DAB0E}" dt="2023-04-23T12:03:02.077" v="1247" actId="14100"/>
          <ac:picMkLst>
            <pc:docMk/>
            <pc:sldMk cId="1917102415" sldId="264"/>
            <ac:picMk id="4" creationId="{00000000-0000-0000-0000-000000000000}"/>
          </ac:picMkLst>
        </pc:picChg>
      </pc:sldChg>
      <pc:sldChg chg="modSp mod ord">
        <pc:chgData name="Garrett Nystedt" userId="7c25517f-e350-44a4-ae15-48d0dc7059a7" providerId="ADAL" clId="{E94E6964-6202-4280-B500-E5A0402DAB0E}" dt="2023-04-23T15:04:34.387" v="2743" actId="14100"/>
        <pc:sldMkLst>
          <pc:docMk/>
          <pc:sldMk cId="1834111740" sldId="265"/>
        </pc:sldMkLst>
        <pc:spChg chg="mod">
          <ac:chgData name="Garrett Nystedt" userId="7c25517f-e350-44a4-ae15-48d0dc7059a7" providerId="ADAL" clId="{E94E6964-6202-4280-B500-E5A0402DAB0E}" dt="2023-04-23T12:16:43.117" v="1320" actId="1076"/>
          <ac:spMkLst>
            <pc:docMk/>
            <pc:sldMk cId="1834111740" sldId="265"/>
            <ac:spMk id="2" creationId="{00000000-0000-0000-0000-000000000000}"/>
          </ac:spMkLst>
        </pc:spChg>
        <pc:spChg chg="mod">
          <ac:chgData name="Garrett Nystedt" userId="7c25517f-e350-44a4-ae15-48d0dc7059a7" providerId="ADAL" clId="{E94E6964-6202-4280-B500-E5A0402DAB0E}" dt="2023-04-23T13:50:34.888" v="1561" actId="20577"/>
          <ac:spMkLst>
            <pc:docMk/>
            <pc:sldMk cId="1834111740" sldId="265"/>
            <ac:spMk id="3" creationId="{00000000-0000-0000-0000-000000000000}"/>
          </ac:spMkLst>
        </pc:spChg>
        <pc:picChg chg="mod">
          <ac:chgData name="Garrett Nystedt" userId="7c25517f-e350-44a4-ae15-48d0dc7059a7" providerId="ADAL" clId="{E94E6964-6202-4280-B500-E5A0402DAB0E}" dt="2023-04-23T15:04:34.387" v="2743" actId="14100"/>
          <ac:picMkLst>
            <pc:docMk/>
            <pc:sldMk cId="1834111740" sldId="265"/>
            <ac:picMk id="5" creationId="{00000000-0000-0000-0000-000000000000}"/>
          </ac:picMkLst>
        </pc:picChg>
      </pc:sldChg>
      <pc:sldChg chg="modSp mod">
        <pc:chgData name="Garrett Nystedt" userId="7c25517f-e350-44a4-ae15-48d0dc7059a7" providerId="ADAL" clId="{E94E6964-6202-4280-B500-E5A0402DAB0E}" dt="2023-04-24T09:41:03.413" v="2871" actId="14100"/>
        <pc:sldMkLst>
          <pc:docMk/>
          <pc:sldMk cId="1629979062" sldId="266"/>
        </pc:sldMkLst>
        <pc:spChg chg="mod">
          <ac:chgData name="Garrett Nystedt" userId="7c25517f-e350-44a4-ae15-48d0dc7059a7" providerId="ADAL" clId="{E94E6964-6202-4280-B500-E5A0402DAB0E}" dt="2023-04-23T14:30:15.751" v="2667" actId="20577"/>
          <ac:spMkLst>
            <pc:docMk/>
            <pc:sldMk cId="1629979062" sldId="266"/>
            <ac:spMk id="2" creationId="{00000000-0000-0000-0000-000000000000}"/>
          </ac:spMkLst>
        </pc:spChg>
        <pc:spChg chg="mod">
          <ac:chgData name="Garrett Nystedt" userId="7c25517f-e350-44a4-ae15-48d0dc7059a7" providerId="ADAL" clId="{E94E6964-6202-4280-B500-E5A0402DAB0E}" dt="2023-04-24T09:40:58.169" v="2870" actId="1076"/>
          <ac:spMkLst>
            <pc:docMk/>
            <pc:sldMk cId="1629979062" sldId="266"/>
            <ac:spMk id="3" creationId="{00000000-0000-0000-0000-000000000000}"/>
          </ac:spMkLst>
        </pc:spChg>
        <pc:picChg chg="mod">
          <ac:chgData name="Garrett Nystedt" userId="7c25517f-e350-44a4-ae15-48d0dc7059a7" providerId="ADAL" clId="{E94E6964-6202-4280-B500-E5A0402DAB0E}" dt="2023-04-24T09:41:03.413" v="2871" actId="14100"/>
          <ac:picMkLst>
            <pc:docMk/>
            <pc:sldMk cId="1629979062" sldId="266"/>
            <ac:picMk id="4" creationId="{00000000-0000-0000-0000-000000000000}"/>
          </ac:picMkLst>
        </pc:picChg>
      </pc:sldChg>
      <pc:sldChg chg="modSp del mod">
        <pc:chgData name="Garrett Nystedt" userId="7c25517f-e350-44a4-ae15-48d0dc7059a7" providerId="ADAL" clId="{E94E6964-6202-4280-B500-E5A0402DAB0E}" dt="2023-04-23T14:30:09.924" v="2666" actId="47"/>
        <pc:sldMkLst>
          <pc:docMk/>
          <pc:sldMk cId="3231479561" sldId="267"/>
        </pc:sldMkLst>
        <pc:spChg chg="mod">
          <ac:chgData name="Garrett Nystedt" userId="7c25517f-e350-44a4-ae15-48d0dc7059a7" providerId="ADAL" clId="{E94E6964-6202-4280-B500-E5A0402DAB0E}" dt="2023-04-23T12:17:29.512" v="1324" actId="1076"/>
          <ac:spMkLst>
            <pc:docMk/>
            <pc:sldMk cId="3231479561" sldId="267"/>
            <ac:spMk id="2" creationId="{00000000-0000-0000-0000-000000000000}"/>
          </ac:spMkLst>
        </pc:spChg>
        <pc:spChg chg="mod">
          <ac:chgData name="Garrett Nystedt" userId="7c25517f-e350-44a4-ae15-48d0dc7059a7" providerId="ADAL" clId="{E94E6964-6202-4280-B500-E5A0402DAB0E}" dt="2023-04-23T14:04:53.661" v="1965" actId="20577"/>
          <ac:spMkLst>
            <pc:docMk/>
            <pc:sldMk cId="3231479561" sldId="267"/>
            <ac:spMk id="3" creationId="{00000000-0000-0000-0000-000000000000}"/>
          </ac:spMkLst>
        </pc:spChg>
        <pc:picChg chg="mod">
          <ac:chgData name="Garrett Nystedt" userId="7c25517f-e350-44a4-ae15-48d0dc7059a7" providerId="ADAL" clId="{E94E6964-6202-4280-B500-E5A0402DAB0E}" dt="2023-04-23T12:23:09.055" v="1347" actId="14100"/>
          <ac:picMkLst>
            <pc:docMk/>
            <pc:sldMk cId="3231479561" sldId="267"/>
            <ac:picMk id="4" creationId="{00000000-0000-0000-0000-000000000000}"/>
          </ac:picMkLst>
        </pc:picChg>
      </pc:sldChg>
      <pc:sldChg chg="modSp del mod">
        <pc:chgData name="Garrett Nystedt" userId="7c25517f-e350-44a4-ae15-48d0dc7059a7" providerId="ADAL" clId="{E94E6964-6202-4280-B500-E5A0402DAB0E}" dt="2023-04-23T12:11:07.451" v="1287" actId="47"/>
        <pc:sldMkLst>
          <pc:docMk/>
          <pc:sldMk cId="2079613883" sldId="268"/>
        </pc:sldMkLst>
        <pc:spChg chg="mod">
          <ac:chgData name="Garrett Nystedt" userId="7c25517f-e350-44a4-ae15-48d0dc7059a7" providerId="ADAL" clId="{E94E6964-6202-4280-B500-E5A0402DAB0E}" dt="2023-04-23T11:02:38.944" v="862" actId="120"/>
          <ac:spMkLst>
            <pc:docMk/>
            <pc:sldMk cId="2079613883" sldId="268"/>
            <ac:spMk id="2" creationId="{00000000-0000-0000-0000-000000000000}"/>
          </ac:spMkLst>
        </pc:spChg>
        <pc:spChg chg="mod">
          <ac:chgData name="Garrett Nystedt" userId="7c25517f-e350-44a4-ae15-48d0dc7059a7" providerId="ADAL" clId="{E94E6964-6202-4280-B500-E5A0402DAB0E}" dt="2023-04-23T12:10:42.715" v="1278" actId="21"/>
          <ac:spMkLst>
            <pc:docMk/>
            <pc:sldMk cId="2079613883" sldId="268"/>
            <ac:spMk id="3" creationId="{00000000-0000-0000-0000-000000000000}"/>
          </ac:spMkLst>
        </pc:spChg>
        <pc:picChg chg="mod">
          <ac:chgData name="Garrett Nystedt" userId="7c25517f-e350-44a4-ae15-48d0dc7059a7" providerId="ADAL" clId="{E94E6964-6202-4280-B500-E5A0402DAB0E}" dt="2023-04-23T12:07:39.082" v="1266" actId="14100"/>
          <ac:picMkLst>
            <pc:docMk/>
            <pc:sldMk cId="2079613883" sldId="268"/>
            <ac:picMk id="4" creationId="{00000000-0000-0000-0000-000000000000}"/>
          </ac:picMkLst>
        </pc:picChg>
      </pc:sldChg>
      <pc:sldChg chg="addSp delSp modSp mod ord">
        <pc:chgData name="Garrett Nystedt" userId="7c25517f-e350-44a4-ae15-48d0dc7059a7" providerId="ADAL" clId="{E94E6964-6202-4280-B500-E5A0402DAB0E}" dt="2023-04-23T15:05:08.314" v="2747" actId="14100"/>
        <pc:sldMkLst>
          <pc:docMk/>
          <pc:sldMk cId="2519359194" sldId="269"/>
        </pc:sldMkLst>
        <pc:spChg chg="mod">
          <ac:chgData name="Garrett Nystedt" userId="7c25517f-e350-44a4-ae15-48d0dc7059a7" providerId="ADAL" clId="{E94E6964-6202-4280-B500-E5A0402DAB0E}" dt="2023-04-23T12:16:23.069" v="1318" actId="1076"/>
          <ac:spMkLst>
            <pc:docMk/>
            <pc:sldMk cId="2519359194" sldId="269"/>
            <ac:spMk id="2" creationId="{00000000-0000-0000-0000-000000000000}"/>
          </ac:spMkLst>
        </pc:spChg>
        <pc:spChg chg="mod">
          <ac:chgData name="Garrett Nystedt" userId="7c25517f-e350-44a4-ae15-48d0dc7059a7" providerId="ADAL" clId="{E94E6964-6202-4280-B500-E5A0402DAB0E}" dt="2023-04-23T14:20:52.948" v="2274" actId="1076"/>
          <ac:spMkLst>
            <pc:docMk/>
            <pc:sldMk cId="2519359194" sldId="269"/>
            <ac:spMk id="3" creationId="{00000000-0000-0000-0000-000000000000}"/>
          </ac:spMkLst>
        </pc:spChg>
        <pc:graphicFrameChg chg="add del modGraphic">
          <ac:chgData name="Garrett Nystedt" userId="7c25517f-e350-44a4-ae15-48d0dc7059a7" providerId="ADAL" clId="{E94E6964-6202-4280-B500-E5A0402DAB0E}" dt="2023-04-17T18:34:25.691" v="165" actId="27309"/>
          <ac:graphicFrameMkLst>
            <pc:docMk/>
            <pc:sldMk cId="2519359194" sldId="269"/>
            <ac:graphicFrameMk id="6" creationId="{2BCFCB1A-69D5-98D4-17BC-3BED4DB40D27}"/>
          </ac:graphicFrameMkLst>
        </pc:graphicFrameChg>
        <pc:picChg chg="mod">
          <ac:chgData name="Garrett Nystedt" userId="7c25517f-e350-44a4-ae15-48d0dc7059a7" providerId="ADAL" clId="{E94E6964-6202-4280-B500-E5A0402DAB0E}" dt="2023-04-23T15:05:08.314" v="2747" actId="14100"/>
          <ac:picMkLst>
            <pc:docMk/>
            <pc:sldMk cId="2519359194" sldId="269"/>
            <ac:picMk id="4" creationId="{00000000-0000-0000-0000-000000000000}"/>
          </ac:picMkLst>
        </pc:picChg>
      </pc:sldChg>
      <pc:sldChg chg="modSp mod">
        <pc:chgData name="Garrett Nystedt" userId="7c25517f-e350-44a4-ae15-48d0dc7059a7" providerId="ADAL" clId="{E94E6964-6202-4280-B500-E5A0402DAB0E}" dt="2023-04-23T15:05:24.748" v="2749" actId="14100"/>
        <pc:sldMkLst>
          <pc:docMk/>
          <pc:sldMk cId="2021442307" sldId="270"/>
        </pc:sldMkLst>
        <pc:spChg chg="mod">
          <ac:chgData name="Garrett Nystedt" userId="7c25517f-e350-44a4-ae15-48d0dc7059a7" providerId="ADAL" clId="{E94E6964-6202-4280-B500-E5A0402DAB0E}" dt="2023-04-23T12:17:53.213" v="1327" actId="1076"/>
          <ac:spMkLst>
            <pc:docMk/>
            <pc:sldMk cId="2021442307" sldId="270"/>
            <ac:spMk id="2" creationId="{00000000-0000-0000-0000-000000000000}"/>
          </ac:spMkLst>
        </pc:spChg>
        <pc:spChg chg="mod">
          <ac:chgData name="Garrett Nystedt" userId="7c25517f-e350-44a4-ae15-48d0dc7059a7" providerId="ADAL" clId="{E94E6964-6202-4280-B500-E5A0402DAB0E}" dt="2023-04-23T14:34:54.134" v="2699" actId="1076"/>
          <ac:spMkLst>
            <pc:docMk/>
            <pc:sldMk cId="2021442307" sldId="270"/>
            <ac:spMk id="3" creationId="{00000000-0000-0000-0000-000000000000}"/>
          </ac:spMkLst>
        </pc:spChg>
        <pc:picChg chg="mod">
          <ac:chgData name="Garrett Nystedt" userId="7c25517f-e350-44a4-ae15-48d0dc7059a7" providerId="ADAL" clId="{E94E6964-6202-4280-B500-E5A0402DAB0E}" dt="2023-04-23T15:05:24.748" v="2749" actId="14100"/>
          <ac:picMkLst>
            <pc:docMk/>
            <pc:sldMk cId="2021442307" sldId="270"/>
            <ac:picMk id="4" creationId="{00000000-0000-0000-0000-000000000000}"/>
          </ac:picMkLst>
        </pc:picChg>
      </pc:sldChg>
      <pc:sldChg chg="modSp mod">
        <pc:chgData name="Garrett Nystedt" userId="7c25517f-e350-44a4-ae15-48d0dc7059a7" providerId="ADAL" clId="{E94E6964-6202-4280-B500-E5A0402DAB0E}" dt="2023-04-23T15:05:50.018" v="2752" actId="14100"/>
        <pc:sldMkLst>
          <pc:docMk/>
          <pc:sldMk cId="3098011922" sldId="271"/>
        </pc:sldMkLst>
        <pc:spChg chg="mod">
          <ac:chgData name="Garrett Nystedt" userId="7c25517f-e350-44a4-ae15-48d0dc7059a7" providerId="ADAL" clId="{E94E6964-6202-4280-B500-E5A0402DAB0E}" dt="2023-04-23T12:18:04.443" v="1329" actId="1076"/>
          <ac:spMkLst>
            <pc:docMk/>
            <pc:sldMk cId="3098011922" sldId="271"/>
            <ac:spMk id="2" creationId="{00000000-0000-0000-0000-000000000000}"/>
          </ac:spMkLst>
        </pc:spChg>
        <pc:spChg chg="mod">
          <ac:chgData name="Garrett Nystedt" userId="7c25517f-e350-44a4-ae15-48d0dc7059a7" providerId="ADAL" clId="{E94E6964-6202-4280-B500-E5A0402DAB0E}" dt="2023-04-23T14:34:41.578" v="2698" actId="1076"/>
          <ac:spMkLst>
            <pc:docMk/>
            <pc:sldMk cId="3098011922" sldId="271"/>
            <ac:spMk id="3" creationId="{00000000-0000-0000-0000-000000000000}"/>
          </ac:spMkLst>
        </pc:spChg>
        <pc:picChg chg="mod">
          <ac:chgData name="Garrett Nystedt" userId="7c25517f-e350-44a4-ae15-48d0dc7059a7" providerId="ADAL" clId="{E94E6964-6202-4280-B500-E5A0402DAB0E}" dt="2023-04-23T15:05:50.018" v="2752" actId="14100"/>
          <ac:picMkLst>
            <pc:docMk/>
            <pc:sldMk cId="3098011922" sldId="271"/>
            <ac:picMk id="5" creationId="{00000000-0000-0000-0000-000000000000}"/>
          </ac:picMkLst>
        </pc:picChg>
      </pc:sldChg>
      <pc:sldChg chg="modSp mod">
        <pc:chgData name="Garrett Nystedt" userId="7c25517f-e350-44a4-ae15-48d0dc7059a7" providerId="ADAL" clId="{E94E6964-6202-4280-B500-E5A0402DAB0E}" dt="2023-04-24T09:47:55.744" v="2876" actId="1076"/>
        <pc:sldMkLst>
          <pc:docMk/>
          <pc:sldMk cId="887392492" sldId="272"/>
        </pc:sldMkLst>
        <pc:spChg chg="mod">
          <ac:chgData name="Garrett Nystedt" userId="7c25517f-e350-44a4-ae15-48d0dc7059a7" providerId="ADAL" clId="{E94E6964-6202-4280-B500-E5A0402DAB0E}" dt="2023-04-23T12:18:36.215" v="1332" actId="1076"/>
          <ac:spMkLst>
            <pc:docMk/>
            <pc:sldMk cId="887392492" sldId="272"/>
            <ac:spMk id="2" creationId="{00000000-0000-0000-0000-000000000000}"/>
          </ac:spMkLst>
        </pc:spChg>
        <pc:spChg chg="mod">
          <ac:chgData name="Garrett Nystedt" userId="7c25517f-e350-44a4-ae15-48d0dc7059a7" providerId="ADAL" clId="{E94E6964-6202-4280-B500-E5A0402DAB0E}" dt="2023-04-24T09:47:40.835" v="2873" actId="1076"/>
          <ac:spMkLst>
            <pc:docMk/>
            <pc:sldMk cId="887392492" sldId="272"/>
            <ac:spMk id="3" creationId="{00000000-0000-0000-0000-000000000000}"/>
          </ac:spMkLst>
        </pc:spChg>
        <pc:picChg chg="mod">
          <ac:chgData name="Garrett Nystedt" userId="7c25517f-e350-44a4-ae15-48d0dc7059a7" providerId="ADAL" clId="{E94E6964-6202-4280-B500-E5A0402DAB0E}" dt="2023-04-24T09:47:55.744" v="2876" actId="1076"/>
          <ac:picMkLst>
            <pc:docMk/>
            <pc:sldMk cId="887392492" sldId="272"/>
            <ac:picMk id="4" creationId="{00000000-0000-0000-0000-000000000000}"/>
          </ac:picMkLst>
        </pc:picChg>
      </pc:sldChg>
      <pc:sldChg chg="modSp mod">
        <pc:chgData name="Garrett Nystedt" userId="7c25517f-e350-44a4-ae15-48d0dc7059a7" providerId="ADAL" clId="{E94E6964-6202-4280-B500-E5A0402DAB0E}" dt="2023-04-24T09:48:22.139" v="2879" actId="14100"/>
        <pc:sldMkLst>
          <pc:docMk/>
          <pc:sldMk cId="3548350931" sldId="273"/>
        </pc:sldMkLst>
        <pc:spChg chg="mod">
          <ac:chgData name="Garrett Nystedt" userId="7c25517f-e350-44a4-ae15-48d0dc7059a7" providerId="ADAL" clId="{E94E6964-6202-4280-B500-E5A0402DAB0E}" dt="2023-04-23T12:18:52.331" v="1335" actId="1076"/>
          <ac:spMkLst>
            <pc:docMk/>
            <pc:sldMk cId="3548350931" sldId="273"/>
            <ac:spMk id="2" creationId="{00000000-0000-0000-0000-000000000000}"/>
          </ac:spMkLst>
        </pc:spChg>
        <pc:spChg chg="mod">
          <ac:chgData name="Garrett Nystedt" userId="7c25517f-e350-44a4-ae15-48d0dc7059a7" providerId="ADAL" clId="{E94E6964-6202-4280-B500-E5A0402DAB0E}" dt="2023-04-24T09:48:16.892" v="2878" actId="1076"/>
          <ac:spMkLst>
            <pc:docMk/>
            <pc:sldMk cId="3548350931" sldId="273"/>
            <ac:spMk id="3" creationId="{00000000-0000-0000-0000-000000000000}"/>
          </ac:spMkLst>
        </pc:spChg>
        <pc:picChg chg="mod">
          <ac:chgData name="Garrett Nystedt" userId="7c25517f-e350-44a4-ae15-48d0dc7059a7" providerId="ADAL" clId="{E94E6964-6202-4280-B500-E5A0402DAB0E}" dt="2023-04-24T09:48:22.139" v="2879" actId="14100"/>
          <ac:picMkLst>
            <pc:docMk/>
            <pc:sldMk cId="3548350931" sldId="273"/>
            <ac:picMk id="4" creationId="{00000000-0000-0000-0000-000000000000}"/>
          </ac:picMkLst>
        </pc:picChg>
      </pc:sldChg>
      <pc:sldChg chg="modSp mod">
        <pc:chgData name="Garrett Nystedt" userId="7c25517f-e350-44a4-ae15-48d0dc7059a7" providerId="ADAL" clId="{E94E6964-6202-4280-B500-E5A0402DAB0E}" dt="2023-04-23T15:06:33.697" v="2758" actId="14100"/>
        <pc:sldMkLst>
          <pc:docMk/>
          <pc:sldMk cId="1148665328" sldId="274"/>
        </pc:sldMkLst>
        <pc:spChg chg="mod">
          <ac:chgData name="Garrett Nystedt" userId="7c25517f-e350-44a4-ae15-48d0dc7059a7" providerId="ADAL" clId="{E94E6964-6202-4280-B500-E5A0402DAB0E}" dt="2023-04-23T12:19:07.576" v="1338" actId="1076"/>
          <ac:spMkLst>
            <pc:docMk/>
            <pc:sldMk cId="1148665328" sldId="274"/>
            <ac:spMk id="2" creationId="{00000000-0000-0000-0000-000000000000}"/>
          </ac:spMkLst>
        </pc:spChg>
        <pc:spChg chg="mod">
          <ac:chgData name="Garrett Nystedt" userId="7c25517f-e350-44a4-ae15-48d0dc7059a7" providerId="ADAL" clId="{E94E6964-6202-4280-B500-E5A0402DAB0E}" dt="2023-04-23T14:10:30.804" v="2108" actId="20577"/>
          <ac:spMkLst>
            <pc:docMk/>
            <pc:sldMk cId="1148665328" sldId="274"/>
            <ac:spMk id="3" creationId="{00000000-0000-0000-0000-000000000000}"/>
          </ac:spMkLst>
        </pc:spChg>
        <pc:picChg chg="mod">
          <ac:chgData name="Garrett Nystedt" userId="7c25517f-e350-44a4-ae15-48d0dc7059a7" providerId="ADAL" clId="{E94E6964-6202-4280-B500-E5A0402DAB0E}" dt="2023-04-23T15:06:33.697" v="2758" actId="14100"/>
          <ac:picMkLst>
            <pc:docMk/>
            <pc:sldMk cId="1148665328" sldId="274"/>
            <ac:picMk id="4" creationId="{00000000-0000-0000-0000-000000000000}"/>
          </ac:picMkLst>
        </pc:picChg>
      </pc:sldChg>
      <pc:sldChg chg="modSp mod">
        <pc:chgData name="Garrett Nystedt" userId="7c25517f-e350-44a4-ae15-48d0dc7059a7" providerId="ADAL" clId="{E94E6964-6202-4280-B500-E5A0402DAB0E}" dt="2023-04-23T15:06:41.078" v="2759" actId="14100"/>
        <pc:sldMkLst>
          <pc:docMk/>
          <pc:sldMk cId="2163938497" sldId="275"/>
        </pc:sldMkLst>
        <pc:spChg chg="mod">
          <ac:chgData name="Garrett Nystedt" userId="7c25517f-e350-44a4-ae15-48d0dc7059a7" providerId="ADAL" clId="{E94E6964-6202-4280-B500-E5A0402DAB0E}" dt="2023-04-23T12:19:24.531" v="1340" actId="1076"/>
          <ac:spMkLst>
            <pc:docMk/>
            <pc:sldMk cId="2163938497" sldId="275"/>
            <ac:spMk id="2" creationId="{00000000-0000-0000-0000-000000000000}"/>
          </ac:spMkLst>
        </pc:spChg>
        <pc:spChg chg="mod">
          <ac:chgData name="Garrett Nystedt" userId="7c25517f-e350-44a4-ae15-48d0dc7059a7" providerId="ADAL" clId="{E94E6964-6202-4280-B500-E5A0402DAB0E}" dt="2023-04-23T14:34:21.758" v="2697" actId="1076"/>
          <ac:spMkLst>
            <pc:docMk/>
            <pc:sldMk cId="2163938497" sldId="275"/>
            <ac:spMk id="3" creationId="{00000000-0000-0000-0000-000000000000}"/>
          </ac:spMkLst>
        </pc:spChg>
        <pc:picChg chg="mod">
          <ac:chgData name="Garrett Nystedt" userId="7c25517f-e350-44a4-ae15-48d0dc7059a7" providerId="ADAL" clId="{E94E6964-6202-4280-B500-E5A0402DAB0E}" dt="2023-04-23T15:06:41.078" v="2759" actId="14100"/>
          <ac:picMkLst>
            <pc:docMk/>
            <pc:sldMk cId="2163938497" sldId="275"/>
            <ac:picMk id="4" creationId="{00000000-0000-0000-0000-000000000000}"/>
          </ac:picMkLst>
        </pc:picChg>
      </pc:sldChg>
      <pc:sldChg chg="modSp mod">
        <pc:chgData name="Garrett Nystedt" userId="7c25517f-e350-44a4-ae15-48d0dc7059a7" providerId="ADAL" clId="{E94E6964-6202-4280-B500-E5A0402DAB0E}" dt="2023-04-23T15:06:50.074" v="2760" actId="14100"/>
        <pc:sldMkLst>
          <pc:docMk/>
          <pc:sldMk cId="3226407012" sldId="276"/>
        </pc:sldMkLst>
        <pc:spChg chg="mod">
          <ac:chgData name="Garrett Nystedt" userId="7c25517f-e350-44a4-ae15-48d0dc7059a7" providerId="ADAL" clId="{E94E6964-6202-4280-B500-E5A0402DAB0E}" dt="2023-04-23T12:19:43.436" v="1343" actId="1076"/>
          <ac:spMkLst>
            <pc:docMk/>
            <pc:sldMk cId="3226407012" sldId="276"/>
            <ac:spMk id="2" creationId="{00000000-0000-0000-0000-000000000000}"/>
          </ac:spMkLst>
        </pc:spChg>
        <pc:spChg chg="mod">
          <ac:chgData name="Garrett Nystedt" userId="7c25517f-e350-44a4-ae15-48d0dc7059a7" providerId="ADAL" clId="{E94E6964-6202-4280-B500-E5A0402DAB0E}" dt="2023-04-23T14:34:08.811" v="2696" actId="1076"/>
          <ac:spMkLst>
            <pc:docMk/>
            <pc:sldMk cId="3226407012" sldId="276"/>
            <ac:spMk id="3" creationId="{00000000-0000-0000-0000-000000000000}"/>
          </ac:spMkLst>
        </pc:spChg>
        <pc:picChg chg="mod">
          <ac:chgData name="Garrett Nystedt" userId="7c25517f-e350-44a4-ae15-48d0dc7059a7" providerId="ADAL" clId="{E94E6964-6202-4280-B500-E5A0402DAB0E}" dt="2023-04-23T15:06:50.074" v="2760" actId="14100"/>
          <ac:picMkLst>
            <pc:docMk/>
            <pc:sldMk cId="3226407012" sldId="276"/>
            <ac:picMk id="4" creationId="{00000000-0000-0000-0000-000000000000}"/>
          </ac:picMkLst>
        </pc:picChg>
      </pc:sldChg>
      <pc:sldChg chg="addSp delSp modSp mod">
        <pc:chgData name="Garrett Nystedt" userId="7c25517f-e350-44a4-ae15-48d0dc7059a7" providerId="ADAL" clId="{E94E6964-6202-4280-B500-E5A0402DAB0E}" dt="2023-04-27T08:53:22.188" v="2887" actId="20577"/>
        <pc:sldMkLst>
          <pc:docMk/>
          <pc:sldMk cId="4132627188" sldId="277"/>
        </pc:sldMkLst>
        <pc:spChg chg="add mod">
          <ac:chgData name="Garrett Nystedt" userId="7c25517f-e350-44a4-ae15-48d0dc7059a7" providerId="ADAL" clId="{E94E6964-6202-4280-B500-E5A0402DAB0E}" dt="2023-04-17T18:42:58.575" v="226" actId="207"/>
          <ac:spMkLst>
            <pc:docMk/>
            <pc:sldMk cId="4132627188" sldId="277"/>
            <ac:spMk id="5" creationId="{3DCD7B33-F7A3-6224-D8E0-36B84020FA92}"/>
          </ac:spMkLst>
        </pc:spChg>
        <pc:spChg chg="add del mod">
          <ac:chgData name="Garrett Nystedt" userId="7c25517f-e350-44a4-ae15-48d0dc7059a7" providerId="ADAL" clId="{E94E6964-6202-4280-B500-E5A0402DAB0E}" dt="2023-04-17T18:48:12.144" v="295"/>
          <ac:spMkLst>
            <pc:docMk/>
            <pc:sldMk cId="4132627188" sldId="277"/>
            <ac:spMk id="6" creationId="{F6E4212B-7998-53F5-B101-D8F336E84510}"/>
          </ac:spMkLst>
        </pc:spChg>
        <pc:spChg chg="add mod">
          <ac:chgData name="Garrett Nystedt" userId="7c25517f-e350-44a4-ae15-48d0dc7059a7" providerId="ADAL" clId="{E94E6964-6202-4280-B500-E5A0402DAB0E}" dt="2023-04-17T18:45:21.643" v="230" actId="207"/>
          <ac:spMkLst>
            <pc:docMk/>
            <pc:sldMk cId="4132627188" sldId="277"/>
            <ac:spMk id="7" creationId="{BD68CC8A-6BCA-ABF9-1FFA-639C254B0648}"/>
          </ac:spMkLst>
        </pc:spChg>
        <pc:spChg chg="add mod">
          <ac:chgData name="Garrett Nystedt" userId="7c25517f-e350-44a4-ae15-48d0dc7059a7" providerId="ADAL" clId="{E94E6964-6202-4280-B500-E5A0402DAB0E}" dt="2023-04-24T15:16:00.309" v="2883" actId="20577"/>
          <ac:spMkLst>
            <pc:docMk/>
            <pc:sldMk cId="4132627188" sldId="277"/>
            <ac:spMk id="8" creationId="{3EE02EEC-A83A-4717-494E-09AC4772CCD4}"/>
          </ac:spMkLst>
        </pc:spChg>
        <pc:spChg chg="add del mod">
          <ac:chgData name="Garrett Nystedt" userId="7c25517f-e350-44a4-ae15-48d0dc7059a7" providerId="ADAL" clId="{E94E6964-6202-4280-B500-E5A0402DAB0E}" dt="2023-04-17T18:48:12.144" v="297"/>
          <ac:spMkLst>
            <pc:docMk/>
            <pc:sldMk cId="4132627188" sldId="277"/>
            <ac:spMk id="9" creationId="{B9E678B4-7167-86FA-FA39-1F215F4F5B92}"/>
          </ac:spMkLst>
        </pc:spChg>
        <pc:spChg chg="add del mod">
          <ac:chgData name="Garrett Nystedt" userId="7c25517f-e350-44a4-ae15-48d0dc7059a7" providerId="ADAL" clId="{E94E6964-6202-4280-B500-E5A0402DAB0E}" dt="2023-04-17T19:00:21.455" v="780" actId="120"/>
          <ac:spMkLst>
            <pc:docMk/>
            <pc:sldMk cId="4132627188" sldId="277"/>
            <ac:spMk id="10" creationId="{2C7BCE7F-6748-11C9-8F8F-713E6991A80D}"/>
          </ac:spMkLst>
        </pc:spChg>
        <pc:spChg chg="add del mod">
          <ac:chgData name="Garrett Nystedt" userId="7c25517f-e350-44a4-ae15-48d0dc7059a7" providerId="ADAL" clId="{E94E6964-6202-4280-B500-E5A0402DAB0E}" dt="2023-04-27T08:53:22.188" v="2887" actId="20577"/>
          <ac:spMkLst>
            <pc:docMk/>
            <pc:sldMk cId="4132627188" sldId="277"/>
            <ac:spMk id="11" creationId="{65434452-AB8E-E222-9C19-E5128F6F9AA0}"/>
          </ac:spMkLst>
        </pc:spChg>
        <pc:spChg chg="add del mod">
          <ac:chgData name="Garrett Nystedt" userId="7c25517f-e350-44a4-ae15-48d0dc7059a7" providerId="ADAL" clId="{E94E6964-6202-4280-B500-E5A0402DAB0E}" dt="2023-04-17T18:55:34.269" v="543" actId="47"/>
          <ac:spMkLst>
            <pc:docMk/>
            <pc:sldMk cId="4132627188" sldId="277"/>
            <ac:spMk id="12" creationId="{21FDB969-79DE-E4E9-FFEB-0DBDE1F77050}"/>
          </ac:spMkLst>
        </pc:spChg>
        <pc:picChg chg="mod">
          <ac:chgData name="Garrett Nystedt" userId="7c25517f-e350-44a4-ae15-48d0dc7059a7" providerId="ADAL" clId="{E94E6964-6202-4280-B500-E5A0402DAB0E}" dt="2023-04-24T15:16:25.691" v="2884" actId="14100"/>
          <ac:picMkLst>
            <pc:docMk/>
            <pc:sldMk cId="4132627188" sldId="277"/>
            <ac:picMk id="4" creationId="{00000000-0000-0000-0000-000000000000}"/>
          </ac:picMkLst>
        </pc:picChg>
      </pc:sldChg>
      <pc:sldChg chg="modSp mod">
        <pc:chgData name="Garrett Nystedt" userId="7c25517f-e350-44a4-ae15-48d0dc7059a7" providerId="ADAL" clId="{E94E6964-6202-4280-B500-E5A0402DAB0E}" dt="2023-04-23T10:55:51.415" v="848" actId="14100"/>
        <pc:sldMkLst>
          <pc:docMk/>
          <pc:sldMk cId="2332378650" sldId="278"/>
        </pc:sldMkLst>
        <pc:picChg chg="mod">
          <ac:chgData name="Garrett Nystedt" userId="7c25517f-e350-44a4-ae15-48d0dc7059a7" providerId="ADAL" clId="{E94E6964-6202-4280-B500-E5A0402DAB0E}" dt="2023-04-23T10:55:51.415" v="848" actId="14100"/>
          <ac:picMkLst>
            <pc:docMk/>
            <pc:sldMk cId="2332378650" sldId="278"/>
            <ac:picMk id="4" creationId="{00000000-0000-0000-0000-000000000000}"/>
          </ac:picMkLst>
        </pc:picChg>
      </pc:sldChg>
      <pc:sldChg chg="addSp delSp modSp new mod">
        <pc:chgData name="Garrett Nystedt" userId="7c25517f-e350-44a4-ae15-48d0dc7059a7" providerId="ADAL" clId="{E94E6964-6202-4280-B500-E5A0402DAB0E}" dt="2023-04-24T09:28:28.072" v="2868" actId="14100"/>
        <pc:sldMkLst>
          <pc:docMk/>
          <pc:sldMk cId="2687509019" sldId="279"/>
        </pc:sldMkLst>
        <pc:spChg chg="mod">
          <ac:chgData name="Garrett Nystedt" userId="7c25517f-e350-44a4-ae15-48d0dc7059a7" providerId="ADAL" clId="{E94E6964-6202-4280-B500-E5A0402DAB0E}" dt="2023-04-23T13:59:49.367" v="1867" actId="1036"/>
          <ac:spMkLst>
            <pc:docMk/>
            <pc:sldMk cId="2687509019" sldId="279"/>
            <ac:spMk id="2" creationId="{74480297-6324-1BA4-89D4-8BDF151A0F3B}"/>
          </ac:spMkLst>
        </pc:spChg>
        <pc:spChg chg="mod">
          <ac:chgData name="Garrett Nystedt" userId="7c25517f-e350-44a4-ae15-48d0dc7059a7" providerId="ADAL" clId="{E94E6964-6202-4280-B500-E5A0402DAB0E}" dt="2023-04-23T14:38:47.792" v="2729" actId="1076"/>
          <ac:spMkLst>
            <pc:docMk/>
            <pc:sldMk cId="2687509019" sldId="279"/>
            <ac:spMk id="3" creationId="{D3EA303D-6391-874F-BE04-CDF6B5663727}"/>
          </ac:spMkLst>
        </pc:spChg>
        <pc:spChg chg="add del mod">
          <ac:chgData name="Garrett Nystedt" userId="7c25517f-e350-44a4-ae15-48d0dc7059a7" providerId="ADAL" clId="{E94E6964-6202-4280-B500-E5A0402DAB0E}" dt="2023-04-23T14:40:32.895" v="2742"/>
          <ac:spMkLst>
            <pc:docMk/>
            <pc:sldMk cId="2687509019" sldId="279"/>
            <ac:spMk id="5" creationId="{83D9681F-BD2C-7056-60B1-B76FF4E2FCDD}"/>
          </ac:spMkLst>
        </pc:spChg>
        <pc:spChg chg="add mod">
          <ac:chgData name="Garrett Nystedt" userId="7c25517f-e350-44a4-ae15-48d0dc7059a7" providerId="ADAL" clId="{E94E6964-6202-4280-B500-E5A0402DAB0E}" dt="2023-04-23T14:39:25.376" v="2737" actId="313"/>
          <ac:spMkLst>
            <pc:docMk/>
            <pc:sldMk cId="2687509019" sldId="279"/>
            <ac:spMk id="6" creationId="{B997805F-AA2B-9108-68B3-8A4456C6C0CB}"/>
          </ac:spMkLst>
        </pc:spChg>
        <pc:picChg chg="add mod">
          <ac:chgData name="Garrett Nystedt" userId="7c25517f-e350-44a4-ae15-48d0dc7059a7" providerId="ADAL" clId="{E94E6964-6202-4280-B500-E5A0402DAB0E}" dt="2023-04-23T15:04:43.103" v="2744" actId="14100"/>
          <ac:picMkLst>
            <pc:docMk/>
            <pc:sldMk cId="2687509019" sldId="279"/>
            <ac:picMk id="4" creationId="{B4801E5D-1AC0-F968-EC5C-622931D673DE}"/>
          </ac:picMkLst>
        </pc:picChg>
        <pc:picChg chg="add mod">
          <ac:chgData name="Garrett Nystedt" userId="7c25517f-e350-44a4-ae15-48d0dc7059a7" providerId="ADAL" clId="{E94E6964-6202-4280-B500-E5A0402DAB0E}" dt="2023-04-24T09:28:28.072" v="2868" actId="14100"/>
          <ac:picMkLst>
            <pc:docMk/>
            <pc:sldMk cId="2687509019" sldId="279"/>
            <ac:picMk id="7" creationId="{CCFCC118-929E-F28B-6124-F74AA79396A2}"/>
          </ac:picMkLst>
        </pc:picChg>
      </pc:sldChg>
      <pc:sldChg chg="addSp delSp modSp new mod setBg">
        <pc:chgData name="Garrett Nystedt" userId="7c25517f-e350-44a4-ae15-48d0dc7059a7" providerId="ADAL" clId="{E94E6964-6202-4280-B500-E5A0402DAB0E}" dt="2023-04-23T15:23:09.432" v="2864" actId="114"/>
        <pc:sldMkLst>
          <pc:docMk/>
          <pc:sldMk cId="1572933815" sldId="280"/>
        </pc:sldMkLst>
        <pc:spChg chg="add del mod ord">
          <ac:chgData name="Garrett Nystedt" userId="7c25517f-e350-44a4-ae15-48d0dc7059a7" providerId="ADAL" clId="{E94E6964-6202-4280-B500-E5A0402DAB0E}" dt="2023-04-23T15:23:09.432" v="2864" actId="114"/>
          <ac:spMkLst>
            <pc:docMk/>
            <pc:sldMk cId="1572933815" sldId="280"/>
            <ac:spMk id="2" creationId="{A94D67B5-4292-9BF4-BE66-CD52FD86FD85}"/>
          </ac:spMkLst>
        </pc:spChg>
        <pc:spChg chg="del mod">
          <ac:chgData name="Garrett Nystedt" userId="7c25517f-e350-44a4-ae15-48d0dc7059a7" providerId="ADAL" clId="{E94E6964-6202-4280-B500-E5A0402DAB0E}" dt="2023-04-23T15:18:17.084" v="2768" actId="26606"/>
          <ac:spMkLst>
            <pc:docMk/>
            <pc:sldMk cId="1572933815" sldId="280"/>
            <ac:spMk id="3" creationId="{7FAA2681-03E9-81E3-AFBF-77BD114C54B7}"/>
          </ac:spMkLst>
        </pc:spChg>
        <pc:spChg chg="add del mod">
          <ac:chgData name="Garrett Nystedt" userId="7c25517f-e350-44a4-ae15-48d0dc7059a7" providerId="ADAL" clId="{E94E6964-6202-4280-B500-E5A0402DAB0E}" dt="2023-04-23T15:21:51.464" v="2852" actId="478"/>
          <ac:spMkLst>
            <pc:docMk/>
            <pc:sldMk cId="1572933815" sldId="280"/>
            <ac:spMk id="6" creationId="{64847A0E-15E0-EAE2-06C0-5A9A54505D2B}"/>
          </ac:spMkLst>
        </pc:spChg>
        <pc:spChg chg="add del mod">
          <ac:chgData name="Garrett Nystedt" userId="7c25517f-e350-44a4-ae15-48d0dc7059a7" providerId="ADAL" clId="{E94E6964-6202-4280-B500-E5A0402DAB0E}" dt="2023-04-23T15:22:14.632" v="2856" actId="767"/>
          <ac:spMkLst>
            <pc:docMk/>
            <pc:sldMk cId="1572933815" sldId="280"/>
            <ac:spMk id="7" creationId="{30F22DEB-DB2C-150F-AE10-C8B1EEB5AB57}"/>
          </ac:spMkLst>
        </pc:spChg>
        <pc:spChg chg="add mod">
          <ac:chgData name="Garrett Nystedt" userId="7c25517f-e350-44a4-ae15-48d0dc7059a7" providerId="ADAL" clId="{E94E6964-6202-4280-B500-E5A0402DAB0E}" dt="2023-04-23T15:22:56.958" v="2862" actId="255"/>
          <ac:spMkLst>
            <pc:docMk/>
            <pc:sldMk cId="1572933815" sldId="280"/>
            <ac:spMk id="8" creationId="{661CFF38-0264-9608-96D8-64D20904F49C}"/>
          </ac:spMkLst>
        </pc:spChg>
        <pc:spChg chg="add del">
          <ac:chgData name="Garrett Nystedt" userId="7c25517f-e350-44a4-ae15-48d0dc7059a7" providerId="ADAL" clId="{E94E6964-6202-4280-B500-E5A0402DAB0E}" dt="2023-04-23T15:18:17.047" v="2767" actId="26606"/>
          <ac:spMkLst>
            <pc:docMk/>
            <pc:sldMk cId="1572933815" sldId="280"/>
            <ac:spMk id="9" creationId="{4BC99CB9-DDAD-44A2-8A1C-E3AF4E72DF5C}"/>
          </ac:spMkLst>
        </pc:spChg>
        <pc:spChg chg="add del">
          <ac:chgData name="Garrett Nystedt" userId="7c25517f-e350-44a4-ae15-48d0dc7059a7" providerId="ADAL" clId="{E94E6964-6202-4280-B500-E5A0402DAB0E}" dt="2023-04-23T15:18:17.047" v="2767" actId="26606"/>
          <ac:spMkLst>
            <pc:docMk/>
            <pc:sldMk cId="1572933815" sldId="280"/>
            <ac:spMk id="11" creationId="{64053CBF-3932-45FF-8285-EE5146085F3A}"/>
          </ac:spMkLst>
        </pc:spChg>
        <pc:spChg chg="add del">
          <ac:chgData name="Garrett Nystedt" userId="7c25517f-e350-44a4-ae15-48d0dc7059a7" providerId="ADAL" clId="{E94E6964-6202-4280-B500-E5A0402DAB0E}" dt="2023-04-23T15:18:40.944" v="2774" actId="26606"/>
          <ac:spMkLst>
            <pc:docMk/>
            <pc:sldMk cId="1572933815" sldId="280"/>
            <ac:spMk id="25" creationId="{A93898FF-D987-4B0E-BFB4-85F5EB356D4D}"/>
          </ac:spMkLst>
        </pc:spChg>
        <pc:spChg chg="add del">
          <ac:chgData name="Garrett Nystedt" userId="7c25517f-e350-44a4-ae15-48d0dc7059a7" providerId="ADAL" clId="{E94E6964-6202-4280-B500-E5A0402DAB0E}" dt="2023-04-23T15:18:40.944" v="2774" actId="26606"/>
          <ac:spMkLst>
            <pc:docMk/>
            <pc:sldMk cId="1572933815" sldId="280"/>
            <ac:spMk id="26" creationId="{FEB84055-029C-4E86-8844-D05D96C024BC}"/>
          </ac:spMkLst>
        </pc:spChg>
        <pc:spChg chg="add del">
          <ac:chgData name="Garrett Nystedt" userId="7c25517f-e350-44a4-ae15-48d0dc7059a7" providerId="ADAL" clId="{E94E6964-6202-4280-B500-E5A0402DAB0E}" dt="2023-04-23T15:18:40.944" v="2774" actId="26606"/>
          <ac:spMkLst>
            <pc:docMk/>
            <pc:sldMk cId="1572933815" sldId="280"/>
            <ac:spMk id="28" creationId="{799037F2-4CAF-446B-90DB-1480B247AA69}"/>
          </ac:spMkLst>
        </pc:spChg>
        <pc:spChg chg="add del">
          <ac:chgData name="Garrett Nystedt" userId="7c25517f-e350-44a4-ae15-48d0dc7059a7" providerId="ADAL" clId="{E94E6964-6202-4280-B500-E5A0402DAB0E}" dt="2023-04-23T15:18:40.944" v="2774" actId="26606"/>
          <ac:spMkLst>
            <pc:docMk/>
            <pc:sldMk cId="1572933815" sldId="280"/>
            <ac:spMk id="29" creationId="{7128589C-AF3D-49CF-BD92-C1D1D2F5387F}"/>
          </ac:spMkLst>
        </pc:spChg>
        <pc:spChg chg="add del">
          <ac:chgData name="Garrett Nystedt" userId="7c25517f-e350-44a4-ae15-48d0dc7059a7" providerId="ADAL" clId="{E94E6964-6202-4280-B500-E5A0402DAB0E}" dt="2023-04-23T15:18:33.577" v="2771" actId="26606"/>
          <ac:spMkLst>
            <pc:docMk/>
            <pc:sldMk cId="1572933815" sldId="280"/>
            <ac:spMk id="34" creationId="{A4AC5506-6312-4701-8D3C-40187889A947}"/>
          </ac:spMkLst>
        </pc:spChg>
        <pc:spChg chg="add del">
          <ac:chgData name="Garrett Nystedt" userId="7c25517f-e350-44a4-ae15-48d0dc7059a7" providerId="ADAL" clId="{E94E6964-6202-4280-B500-E5A0402DAB0E}" dt="2023-04-23T15:18:40.940" v="2773" actId="26606"/>
          <ac:spMkLst>
            <pc:docMk/>
            <pc:sldMk cId="1572933815" sldId="280"/>
            <ac:spMk id="36" creationId="{3FCFB1DE-0B7E-48CC-BA90-B2AB0889F9D6}"/>
          </ac:spMkLst>
        </pc:spChg>
        <pc:spChg chg="add del">
          <ac:chgData name="Garrett Nystedt" userId="7c25517f-e350-44a4-ae15-48d0dc7059a7" providerId="ADAL" clId="{E94E6964-6202-4280-B500-E5A0402DAB0E}" dt="2023-04-23T15:18:40.940" v="2773" actId="26606"/>
          <ac:spMkLst>
            <pc:docMk/>
            <pc:sldMk cId="1572933815" sldId="280"/>
            <ac:spMk id="37" creationId="{665DBBEF-238B-476B-96AB-8AAC3224ECEA}"/>
          </ac:spMkLst>
        </pc:spChg>
        <pc:spChg chg="add">
          <ac:chgData name="Garrett Nystedt" userId="7c25517f-e350-44a4-ae15-48d0dc7059a7" providerId="ADAL" clId="{E94E6964-6202-4280-B500-E5A0402DAB0E}" dt="2023-04-23T15:18:40.944" v="2774" actId="26606"/>
          <ac:spMkLst>
            <pc:docMk/>
            <pc:sldMk cId="1572933815" sldId="280"/>
            <ac:spMk id="39" creationId="{B4916930-E76E-4100-9DCF-4981566A372A}"/>
          </ac:spMkLst>
        </pc:spChg>
        <pc:grpChg chg="add del">
          <ac:chgData name="Garrett Nystedt" userId="7c25517f-e350-44a4-ae15-48d0dc7059a7" providerId="ADAL" clId="{E94E6964-6202-4280-B500-E5A0402DAB0E}" dt="2023-04-23T15:18:17.047" v="2767" actId="26606"/>
          <ac:grpSpMkLst>
            <pc:docMk/>
            <pc:sldMk cId="1572933815" sldId="280"/>
            <ac:grpSpMk id="13" creationId="{2E751C04-BEA6-446B-A678-9C74819EBD4C}"/>
          </ac:grpSpMkLst>
        </pc:grpChg>
        <pc:grpChg chg="add del">
          <ac:chgData name="Garrett Nystedt" userId="7c25517f-e350-44a4-ae15-48d0dc7059a7" providerId="ADAL" clId="{E94E6964-6202-4280-B500-E5A0402DAB0E}" dt="2023-04-23T15:18:17.047" v="2767" actId="26606"/>
          <ac:grpSpMkLst>
            <pc:docMk/>
            <pc:sldMk cId="1572933815" sldId="280"/>
            <ac:grpSpMk id="19" creationId="{B63ACBA3-DEFD-4C6D-BBA0-64468FA99C2D}"/>
          </ac:grpSpMkLst>
        </pc:grpChg>
        <pc:picChg chg="add mod">
          <ac:chgData name="Garrett Nystedt" userId="7c25517f-e350-44a4-ae15-48d0dc7059a7" providerId="ADAL" clId="{E94E6964-6202-4280-B500-E5A0402DAB0E}" dt="2023-04-23T15:22:13.948" v="2855" actId="1076"/>
          <ac:picMkLst>
            <pc:docMk/>
            <pc:sldMk cId="1572933815" sldId="280"/>
            <ac:picMk id="4" creationId="{AD4B3AF7-7B92-4B23-BD90-665DB1A16639}"/>
          </ac:picMkLst>
        </pc:picChg>
        <pc:picChg chg="add del">
          <ac:chgData name="Garrett Nystedt" userId="7c25517f-e350-44a4-ae15-48d0dc7059a7" providerId="ADAL" clId="{E94E6964-6202-4280-B500-E5A0402DAB0E}" dt="2023-04-23T15:18:40.944" v="2774" actId="26606"/>
          <ac:picMkLst>
            <pc:docMk/>
            <pc:sldMk cId="1572933815" sldId="280"/>
            <ac:picMk id="27" creationId="{8A2842C0-6210-4FDB-B1FF-C14C927377FB}"/>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D41539-EA95-467E-8F5E-1BA5C37A2F8F}"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sv-SE"/>
        </a:p>
      </dgm:t>
    </dgm:pt>
    <dgm:pt modelId="{D8A3B62F-E393-49C9-9C7D-ED4C7D4E76C9}" type="pres">
      <dgm:prSet presAssocID="{B5D41539-EA95-467E-8F5E-1BA5C37A2F8F}" presName="Name0" presStyleCnt="0">
        <dgm:presLayoutVars>
          <dgm:dir/>
          <dgm:resizeHandles val="exact"/>
        </dgm:presLayoutVars>
      </dgm:prSet>
      <dgm:spPr/>
    </dgm:pt>
    <dgm:pt modelId="{61E661E8-D5BC-4C67-B6BA-37356CFC1A60}" type="pres">
      <dgm:prSet presAssocID="{B5D41539-EA95-467E-8F5E-1BA5C37A2F8F}" presName="fgShape" presStyleLbl="fgShp" presStyleIdx="0" presStyleCnt="1"/>
      <dgm:spPr/>
    </dgm:pt>
    <dgm:pt modelId="{3AF907F1-B2E6-47DA-9200-AFD67C48E27E}" type="pres">
      <dgm:prSet presAssocID="{B5D41539-EA95-467E-8F5E-1BA5C37A2F8F}" presName="linComp" presStyleCnt="0"/>
      <dgm:spPr/>
    </dgm:pt>
  </dgm:ptLst>
  <dgm:cxnLst>
    <dgm:cxn modelId="{2D45B0F9-C20D-4947-B5EC-FC3A8D8D353F}" type="presOf" srcId="{B5D41539-EA95-467E-8F5E-1BA5C37A2F8F}" destId="{D8A3B62F-E393-49C9-9C7D-ED4C7D4E76C9}" srcOrd="0" destOrd="0" presId="urn:microsoft.com/office/officeart/2005/8/layout/hList7"/>
    <dgm:cxn modelId="{DB8AB8D9-E9C0-4508-ACFC-EF8E20C7DB1D}" type="presParOf" srcId="{D8A3B62F-E393-49C9-9C7D-ED4C7D4E76C9}" destId="{61E661E8-D5BC-4C67-B6BA-37356CFC1A60}" srcOrd="0" destOrd="0" presId="urn:microsoft.com/office/officeart/2005/8/layout/hList7"/>
    <dgm:cxn modelId="{D7ECF94F-A4A4-4D21-B76E-98B493379876}" type="presParOf" srcId="{D8A3B62F-E393-49C9-9C7D-ED4C7D4E76C9}" destId="{3AF907F1-B2E6-47DA-9200-AFD67C48E27E}" srcOrd="1"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661E8-D5BC-4C67-B6BA-37356CFC1A60}">
      <dsp:nvSpPr>
        <dsp:cNvPr id="0" name=""/>
        <dsp:cNvSpPr/>
      </dsp:nvSpPr>
      <dsp:spPr>
        <a:xfrm>
          <a:off x="438912" y="1923534"/>
          <a:ext cx="10094976" cy="678894"/>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5AA9F944-0EF9-4BE3-9ACC-C36A14AF5F69}" type="datetimeFigureOut">
              <a:rPr lang="sv-SE" smtClean="0"/>
              <a:t>2024-05-03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2247840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AA9F944-0EF9-4BE3-9ACC-C36A14AF5F69}" type="datetimeFigureOut">
              <a:rPr lang="sv-SE" smtClean="0"/>
              <a:t>2024-05-03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256123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AA9F944-0EF9-4BE3-9ACC-C36A14AF5F69}" type="datetimeFigureOut">
              <a:rPr lang="sv-SE" smtClean="0"/>
              <a:t>2024-05-03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2955122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AA9F944-0EF9-4BE3-9ACC-C36A14AF5F69}" type="datetimeFigureOut">
              <a:rPr lang="sv-SE" smtClean="0"/>
              <a:t>2024-05-03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2644909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5AA9F944-0EF9-4BE3-9ACC-C36A14AF5F69}" type="datetimeFigureOut">
              <a:rPr lang="sv-SE" smtClean="0"/>
              <a:t>2024-05-03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3805285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5AA9F944-0EF9-4BE3-9ACC-C36A14AF5F69}" type="datetimeFigureOut">
              <a:rPr lang="sv-SE" smtClean="0"/>
              <a:t>2024-05-03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3483423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5AA9F944-0EF9-4BE3-9ACC-C36A14AF5F69}" type="datetimeFigureOut">
              <a:rPr lang="sv-SE" smtClean="0"/>
              <a:t>2024-05-03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498703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5AA9F944-0EF9-4BE3-9ACC-C36A14AF5F69}" type="datetimeFigureOut">
              <a:rPr lang="sv-SE" smtClean="0"/>
              <a:t>2024-05-03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1328223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AA9F944-0EF9-4BE3-9ACC-C36A14AF5F69}" type="datetimeFigureOut">
              <a:rPr lang="sv-SE" smtClean="0"/>
              <a:t>2024-05-03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3201561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5AA9F944-0EF9-4BE3-9ACC-C36A14AF5F69}" type="datetimeFigureOut">
              <a:rPr lang="sv-SE" smtClean="0"/>
              <a:t>2024-05-03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3029194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5AA9F944-0EF9-4BE3-9ACC-C36A14AF5F69}" type="datetimeFigureOut">
              <a:rPr lang="sv-SE" smtClean="0"/>
              <a:t>2024-05-03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77659C3-020E-463D-9A09-AFEC428DB013}" type="slidenum">
              <a:rPr lang="sv-SE" smtClean="0"/>
              <a:t>‹#›</a:t>
            </a:fld>
            <a:endParaRPr lang="sv-SE"/>
          </a:p>
        </p:txBody>
      </p:sp>
    </p:spTree>
    <p:extLst>
      <p:ext uri="{BB962C8B-B14F-4D97-AF65-F5344CB8AC3E}">
        <p14:creationId xmlns:p14="http://schemas.microsoft.com/office/powerpoint/2010/main" val="338461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A9F944-0EF9-4BE3-9ACC-C36A14AF5F69}" type="datetimeFigureOut">
              <a:rPr lang="sv-SE" smtClean="0"/>
              <a:t>2024-05-03</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659C3-020E-463D-9A09-AFEC428DB013}" type="slidenum">
              <a:rPr lang="sv-SE" smtClean="0"/>
              <a:t>‹#›</a:t>
            </a:fld>
            <a:endParaRPr lang="sv-SE"/>
          </a:p>
        </p:txBody>
      </p:sp>
    </p:spTree>
    <p:extLst>
      <p:ext uri="{BB962C8B-B14F-4D97-AF65-F5344CB8AC3E}">
        <p14:creationId xmlns:p14="http://schemas.microsoft.com/office/powerpoint/2010/main" val="3868647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
        <p:nvSpPr>
          <p:cNvPr id="3" name="Underrubrik 2"/>
          <p:cNvSpPr>
            <a:spLocks noGrp="1"/>
          </p:cNvSpPr>
          <p:nvPr>
            <p:ph type="subTitle" idx="1"/>
          </p:nvPr>
        </p:nvSpPr>
        <p:spPr/>
        <p:txBody>
          <a:bodyPr/>
          <a:lstStyle/>
          <a:p>
            <a:endParaRPr lang="sv-SE"/>
          </a:p>
        </p:txBody>
      </p:sp>
      <p:pic>
        <p:nvPicPr>
          <p:cNvPr id="4" name="Bildobjekt 3"/>
          <p:cNvPicPr>
            <a:picLocks noChangeAspect="1"/>
          </p:cNvPicPr>
          <p:nvPr/>
        </p:nvPicPr>
        <p:blipFill>
          <a:blip r:embed="rId2"/>
          <a:stretch>
            <a:fillRect/>
          </a:stretch>
        </p:blipFill>
        <p:spPr>
          <a:xfrm>
            <a:off x="0" y="0"/>
            <a:ext cx="12192000" cy="6858000"/>
          </a:xfrm>
          <a:prstGeom prst="rect">
            <a:avLst/>
          </a:prstGeom>
          <a:solidFill>
            <a:schemeClr val="bg1"/>
          </a:solidFill>
        </p:spPr>
        <p:style>
          <a:lnRef idx="2">
            <a:schemeClr val="dk1"/>
          </a:lnRef>
          <a:fillRef idx="1">
            <a:schemeClr val="lt1"/>
          </a:fillRef>
          <a:effectRef idx="0">
            <a:schemeClr val="dk1"/>
          </a:effectRef>
          <a:fontRef idx="minor">
            <a:schemeClr val="dk1"/>
          </a:fontRef>
        </p:style>
      </p:pic>
      <p:sp>
        <p:nvSpPr>
          <p:cNvPr id="6" name="textruta 5">
            <a:extLst>
              <a:ext uri="{FF2B5EF4-FFF2-40B4-BE49-F238E27FC236}">
                <a16:creationId xmlns:a16="http://schemas.microsoft.com/office/drawing/2014/main" id="{86A98DE5-5174-DB4B-B5D8-C5F9646B0242}"/>
              </a:ext>
            </a:extLst>
          </p:cNvPr>
          <p:cNvSpPr txBox="1"/>
          <p:nvPr/>
        </p:nvSpPr>
        <p:spPr>
          <a:xfrm>
            <a:off x="3987800" y="3832543"/>
            <a:ext cx="4216400" cy="955040"/>
          </a:xfrm>
          <a:prstGeom prst="rect">
            <a:avLst/>
          </a:prstGeom>
          <a:solidFill>
            <a:schemeClr val="bg1"/>
          </a:solidFill>
        </p:spPr>
        <p:txBody>
          <a:bodyPr wrap="square" rtlCol="0">
            <a:spAutoFit/>
          </a:bodyPr>
          <a:lstStyle/>
          <a:p>
            <a:endParaRPr lang="sv-SE" dirty="0"/>
          </a:p>
        </p:txBody>
      </p:sp>
      <p:sp>
        <p:nvSpPr>
          <p:cNvPr id="7" name="textruta 6">
            <a:extLst>
              <a:ext uri="{FF2B5EF4-FFF2-40B4-BE49-F238E27FC236}">
                <a16:creationId xmlns:a16="http://schemas.microsoft.com/office/drawing/2014/main" id="{639733C7-FADC-60B3-F493-3608150ED466}"/>
              </a:ext>
            </a:extLst>
          </p:cNvPr>
          <p:cNvSpPr txBox="1"/>
          <p:nvPr/>
        </p:nvSpPr>
        <p:spPr>
          <a:xfrm>
            <a:off x="4226560" y="4031059"/>
            <a:ext cx="3718560" cy="646331"/>
          </a:xfrm>
          <a:prstGeom prst="rect">
            <a:avLst/>
          </a:prstGeom>
          <a:noFill/>
        </p:spPr>
        <p:txBody>
          <a:bodyPr wrap="square" rtlCol="0">
            <a:spAutoFit/>
          </a:bodyPr>
          <a:lstStyle/>
          <a:p>
            <a:pPr algn="ctr"/>
            <a:r>
              <a:rPr lang="sv-SE" sz="3600" dirty="0">
                <a:solidFill>
                  <a:srgbClr val="FFC000"/>
                </a:solidFill>
              </a:rPr>
              <a:t>Säsong 2024-2025 </a:t>
            </a:r>
          </a:p>
        </p:txBody>
      </p:sp>
    </p:spTree>
    <p:extLst>
      <p:ext uri="{BB962C8B-B14F-4D97-AF65-F5344CB8AC3E}">
        <p14:creationId xmlns:p14="http://schemas.microsoft.com/office/powerpoint/2010/main" val="1989749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9582"/>
            <a:ext cx="10515600" cy="883812"/>
          </a:xfrm>
        </p:spPr>
        <p:txBody>
          <a:bodyPr>
            <a:normAutofit/>
          </a:bodyPr>
          <a:lstStyle/>
          <a:p>
            <a:r>
              <a:rPr lang="sv-SE" sz="4000" b="1" u="sng" dirty="0">
                <a:latin typeface="Times New Roman" panose="02020603050405020304" pitchFamily="18" charset="0"/>
                <a:cs typeface="Times New Roman" panose="02020603050405020304" pitchFamily="18" charset="0"/>
              </a:rPr>
              <a:t>Under säsong: Match/Cupspel</a:t>
            </a:r>
          </a:p>
        </p:txBody>
      </p:sp>
      <p:sp>
        <p:nvSpPr>
          <p:cNvPr id="3" name="Platshållare för innehåll 2"/>
          <p:cNvSpPr>
            <a:spLocks noGrp="1"/>
          </p:cNvSpPr>
          <p:nvPr>
            <p:ph idx="1"/>
          </p:nvPr>
        </p:nvSpPr>
        <p:spPr>
          <a:xfrm>
            <a:off x="116841" y="1199376"/>
            <a:ext cx="9309409" cy="5252223"/>
          </a:xfrm>
        </p:spPr>
        <p:txBody>
          <a:bodyPr>
            <a:normAutofit fontScale="25000" lnSpcReduction="20000"/>
          </a:bodyPr>
          <a:lstStyle/>
          <a:p>
            <a:pPr marL="0" indent="0">
              <a:buNone/>
            </a:pPr>
            <a:r>
              <a:rPr lang="sv-SE" sz="8000" b="1" u="sng" dirty="0">
                <a:latin typeface="Times New Roman" panose="02020603050405020304" pitchFamily="18" charset="0"/>
                <a:cs typeface="Times New Roman" panose="02020603050405020304" pitchFamily="18" charset="0"/>
              </a:rPr>
              <a:t>Matcher</a:t>
            </a:r>
          </a:p>
          <a:p>
            <a:r>
              <a:rPr lang="sv-SE" sz="8000" dirty="0">
                <a:latin typeface="Times New Roman" panose="02020603050405020304" pitchFamily="18" charset="0"/>
                <a:cs typeface="Times New Roman" panose="02020603050405020304" pitchFamily="18" charset="0"/>
              </a:rPr>
              <a:t>Besked kring försäsongsmatcher kommer längre fram</a:t>
            </a:r>
          </a:p>
          <a:p>
            <a:r>
              <a:rPr lang="sv-SE" sz="8000" dirty="0">
                <a:latin typeface="Times New Roman" panose="02020603050405020304" pitchFamily="18" charset="0"/>
                <a:cs typeface="Times New Roman" panose="02020603050405020304" pitchFamily="18" charset="0"/>
              </a:rPr>
              <a:t>U16 Region Väst</a:t>
            </a:r>
          </a:p>
          <a:p>
            <a:r>
              <a:rPr lang="sv-SE" sz="8000" dirty="0">
                <a:latin typeface="Times New Roman" panose="02020603050405020304" pitchFamily="18" charset="0"/>
                <a:cs typeface="Times New Roman" panose="02020603050405020304" pitchFamily="18" charset="0"/>
              </a:rPr>
              <a:t>Vid samling för hemma- och bortamatch bär man FBK-kläder</a:t>
            </a:r>
          </a:p>
          <a:p>
            <a:r>
              <a:rPr lang="sv-SE" sz="8000" dirty="0">
                <a:latin typeface="Times New Roman" panose="02020603050405020304" pitchFamily="18" charset="0"/>
                <a:cs typeface="Times New Roman" panose="02020603050405020304" pitchFamily="18" charset="0"/>
              </a:rPr>
              <a:t>Agerar i enlighet med de uppsatta förväntningarna och som ambassadör för FBK</a:t>
            </a:r>
          </a:p>
          <a:p>
            <a:r>
              <a:rPr lang="sv-SE" sz="8000" dirty="0">
                <a:latin typeface="Times New Roman" panose="02020603050405020304" pitchFamily="18" charset="0"/>
                <a:cs typeface="Times New Roman" panose="02020603050405020304" pitchFamily="18" charset="0"/>
              </a:rPr>
              <a:t>Ambitionen är att alla kommer att få spela, varför truppen är mindre i år än tidigare men viss matchning av laget kan förekomma vid matchspel</a:t>
            </a:r>
          </a:p>
          <a:p>
            <a:r>
              <a:rPr lang="sv-SE" sz="8000" dirty="0">
                <a:latin typeface="Times New Roman" panose="02020603050405020304" pitchFamily="18" charset="0"/>
                <a:cs typeface="Times New Roman" panose="02020603050405020304" pitchFamily="18" charset="0"/>
              </a:rPr>
              <a:t>Matchspel är obligatoriskt</a:t>
            </a:r>
          </a:p>
          <a:p>
            <a:pPr marL="0" indent="0">
              <a:buNone/>
            </a:pPr>
            <a:r>
              <a:rPr lang="sv-SE" sz="8000" b="1" u="sng" dirty="0">
                <a:latin typeface="Times New Roman" panose="02020603050405020304" pitchFamily="18" charset="0"/>
                <a:cs typeface="Times New Roman" panose="02020603050405020304" pitchFamily="18" charset="0"/>
              </a:rPr>
              <a:t>Cuper</a:t>
            </a:r>
          </a:p>
          <a:p>
            <a:r>
              <a:rPr lang="sv-SE" sz="8000" dirty="0">
                <a:latin typeface="Times New Roman" panose="02020603050405020304" pitchFamily="18" charset="0"/>
                <a:cs typeface="Times New Roman" panose="02020603050405020304" pitchFamily="18" charset="0"/>
              </a:rPr>
              <a:t> DIF Elite i september 13-15 (Stockholm)</a:t>
            </a:r>
          </a:p>
          <a:p>
            <a:r>
              <a:rPr lang="sv-SE" sz="8000" dirty="0">
                <a:latin typeface="Times New Roman" panose="02020603050405020304" pitchFamily="18" charset="0"/>
                <a:cs typeface="Times New Roman" panose="02020603050405020304" pitchFamily="18" charset="0"/>
              </a:rPr>
              <a:t>Scandinavium Cup 27-29 december (Göteborg)?</a:t>
            </a:r>
          </a:p>
          <a:p>
            <a:r>
              <a:rPr lang="sv-SE" sz="8000" dirty="0">
                <a:latin typeface="Times New Roman" panose="02020603050405020304" pitchFamily="18" charset="0"/>
                <a:cs typeface="Times New Roman" panose="02020603050405020304" pitchFamily="18" charset="0"/>
              </a:rPr>
              <a:t>Agerar i enlighet med de uppsatta förväntningarna och som ambassadör för FBK</a:t>
            </a:r>
          </a:p>
          <a:p>
            <a:r>
              <a:rPr lang="sv-SE" sz="8000" dirty="0">
                <a:latin typeface="Times New Roman" panose="02020603050405020304" pitchFamily="18" charset="0"/>
                <a:cs typeface="Times New Roman" panose="02020603050405020304" pitchFamily="18" charset="0"/>
              </a:rPr>
              <a:t>Vid och under cupspel bär man FBK-kläder</a:t>
            </a:r>
          </a:p>
          <a:p>
            <a:r>
              <a:rPr lang="sv-SE" sz="8000" dirty="0">
                <a:latin typeface="Times New Roman" panose="02020603050405020304" pitchFamily="18" charset="0"/>
                <a:cs typeface="Times New Roman" panose="02020603050405020304" pitchFamily="18" charset="0"/>
              </a:rPr>
              <a:t>Ambitionen är att alla kommer att få spela, varför truppen är mindre i år än tidigare men viss matchning av laget kan förekomma vid cupspel</a:t>
            </a:r>
          </a:p>
          <a:p>
            <a:r>
              <a:rPr lang="sv-SE" sz="8000" dirty="0">
                <a:latin typeface="Times New Roman" panose="02020603050405020304" pitchFamily="18" charset="0"/>
                <a:cs typeface="Times New Roman" panose="02020603050405020304" pitchFamily="18" charset="0"/>
              </a:rPr>
              <a:t>Cupspel är obligatoriskt</a:t>
            </a:r>
          </a:p>
          <a:p>
            <a:endParaRPr lang="sv-SE" sz="2000" dirty="0">
              <a:latin typeface="Times New Roman" panose="02020603050405020304" pitchFamily="18" charset="0"/>
              <a:cs typeface="Times New Roman" panose="02020603050405020304" pitchFamily="18" charset="0"/>
            </a:endParaRPr>
          </a:p>
        </p:txBody>
      </p:sp>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1280"/>
            <a:ext cx="12263121" cy="6991760"/>
          </a:xfrm>
          <a:prstGeom prst="rect">
            <a:avLst/>
          </a:prstGeom>
        </p:spPr>
      </p:pic>
    </p:spTree>
    <p:extLst>
      <p:ext uri="{BB962C8B-B14F-4D97-AF65-F5344CB8AC3E}">
        <p14:creationId xmlns:p14="http://schemas.microsoft.com/office/powerpoint/2010/main" val="3098011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0"/>
            <a:ext cx="10515600" cy="872660"/>
          </a:xfrm>
        </p:spPr>
        <p:txBody>
          <a:bodyPr>
            <a:normAutofit/>
          </a:bodyPr>
          <a:lstStyle/>
          <a:p>
            <a:r>
              <a:rPr lang="sv-SE" sz="4800" b="1" u="sng" dirty="0">
                <a:latin typeface="Times New Roman" panose="02020603050405020304" pitchFamily="18" charset="0"/>
                <a:cs typeface="Times New Roman" panose="02020603050405020304" pitchFamily="18" charset="0"/>
              </a:rPr>
              <a:t>Framtid</a:t>
            </a:r>
          </a:p>
        </p:txBody>
      </p:sp>
      <p:sp>
        <p:nvSpPr>
          <p:cNvPr id="3" name="Platshållare för innehåll 2"/>
          <p:cNvSpPr>
            <a:spLocks noGrp="1"/>
          </p:cNvSpPr>
          <p:nvPr>
            <p:ph idx="1"/>
          </p:nvPr>
        </p:nvSpPr>
        <p:spPr>
          <a:xfrm>
            <a:off x="925117" y="1541145"/>
            <a:ext cx="7436005" cy="4351338"/>
          </a:xfrm>
        </p:spPr>
        <p:txBody>
          <a:bodyPr/>
          <a:lstStyle/>
          <a:p>
            <a:r>
              <a:rPr lang="sv-SE" dirty="0">
                <a:latin typeface="Times New Roman" panose="02020603050405020304" pitchFamily="18" charset="0"/>
                <a:cs typeface="Times New Roman" panose="02020603050405020304" pitchFamily="18" charset="0"/>
              </a:rPr>
              <a:t>Vissa kommer inte bli antagna till TV-pucken eller intaga på Färjestad BK:s ishockeygymnasium, varför stöttning, uppmuntring, kommunikation och acceptans både från ledare och föräldrar är viktig. Varje vägval är unikt, vissa val kan man påverka men  andra inte. Det man kan påverka är sin attityd, inställning, engagemang och driv till att utvecklas oavsett om det är i Färjestad BK eller i annan förening. </a:t>
            </a:r>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2735"/>
            <a:ext cx="12192000" cy="6870735"/>
          </a:xfrm>
          <a:prstGeom prst="rect">
            <a:avLst/>
          </a:prstGeom>
        </p:spPr>
      </p:pic>
    </p:spTree>
    <p:extLst>
      <p:ext uri="{BB962C8B-B14F-4D97-AF65-F5344CB8AC3E}">
        <p14:creationId xmlns:p14="http://schemas.microsoft.com/office/powerpoint/2010/main" val="887392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0480" y="6843"/>
            <a:ext cx="10515600" cy="906114"/>
          </a:xfrm>
        </p:spPr>
        <p:txBody>
          <a:bodyPr>
            <a:normAutofit/>
          </a:bodyPr>
          <a:lstStyle/>
          <a:p>
            <a:r>
              <a:rPr lang="sv-SE" sz="4800" b="1" u="sng" dirty="0">
                <a:latin typeface="Times New Roman" panose="02020603050405020304" pitchFamily="18" charset="0"/>
                <a:cs typeface="Times New Roman" panose="02020603050405020304" pitchFamily="18" charset="0"/>
              </a:rPr>
              <a:t>Föräldrabud</a:t>
            </a:r>
          </a:p>
        </p:txBody>
      </p:sp>
      <p:sp>
        <p:nvSpPr>
          <p:cNvPr id="3" name="Platshållare för innehåll 2"/>
          <p:cNvSpPr>
            <a:spLocks noGrp="1"/>
          </p:cNvSpPr>
          <p:nvPr>
            <p:ph idx="1"/>
          </p:nvPr>
        </p:nvSpPr>
        <p:spPr>
          <a:xfrm>
            <a:off x="635001" y="1764665"/>
            <a:ext cx="7980680" cy="4351338"/>
          </a:xfrm>
        </p:spPr>
        <p:txBody>
          <a:bodyPr>
            <a:normAutofit fontScale="92500" lnSpcReduction="20000"/>
          </a:bodyPr>
          <a:lstStyle/>
          <a:p>
            <a:r>
              <a:rPr lang="sv-SE" sz="2200" dirty="0">
                <a:latin typeface="Times New Roman" panose="02020603050405020304" pitchFamily="18" charset="0"/>
                <a:cs typeface="Times New Roman" panose="02020603050405020304" pitchFamily="18" charset="0"/>
              </a:rPr>
              <a:t>Stötta, uppmuntra och beröm ditt barn för sina prestationer.</a:t>
            </a:r>
          </a:p>
          <a:p>
            <a:r>
              <a:rPr lang="sv-SE" sz="2200" dirty="0">
                <a:latin typeface="Times New Roman" panose="02020603050405020304" pitchFamily="18" charset="0"/>
                <a:cs typeface="Times New Roman" panose="02020603050405020304" pitchFamily="18" charset="0"/>
              </a:rPr>
              <a:t>Följ med på matcher och träningar det är viktigt för ditt barn</a:t>
            </a:r>
          </a:p>
          <a:p>
            <a:r>
              <a:rPr lang="sv-SE" sz="2200" dirty="0">
                <a:latin typeface="Times New Roman" panose="02020603050405020304" pitchFamily="18" charset="0"/>
                <a:cs typeface="Times New Roman" panose="02020603050405020304" pitchFamily="18" charset="0"/>
              </a:rPr>
              <a:t>Fråga aldrig efter resultat – Fråga istället om matchen eller träningen varit rolig. </a:t>
            </a:r>
          </a:p>
          <a:p>
            <a:r>
              <a:rPr lang="sv-SE" sz="2200" dirty="0">
                <a:latin typeface="Times New Roman" panose="02020603050405020304" pitchFamily="18" charset="0"/>
                <a:cs typeface="Times New Roman" panose="02020603050405020304" pitchFamily="18" charset="0"/>
              </a:rPr>
              <a:t>Stöd klubben i dess arbete vid matcher och cuper – Ditt stöd är viktigt. </a:t>
            </a:r>
          </a:p>
          <a:p>
            <a:r>
              <a:rPr lang="sv-SE" sz="2200" dirty="0">
                <a:latin typeface="Times New Roman" panose="02020603050405020304" pitchFamily="18" charset="0"/>
                <a:cs typeface="Times New Roman" panose="02020603050405020304" pitchFamily="18" charset="0"/>
              </a:rPr>
              <a:t>Respektera domarens beslut.</a:t>
            </a:r>
          </a:p>
          <a:p>
            <a:r>
              <a:rPr lang="sv-SE" sz="2200" dirty="0">
                <a:latin typeface="Times New Roman" panose="02020603050405020304" pitchFamily="18" charset="0"/>
                <a:cs typeface="Times New Roman" panose="02020603050405020304" pitchFamily="18" charset="0"/>
              </a:rPr>
              <a:t>Skapa en god stämning och arbetsmiljö kring lagets spelare, ledare och föräldrar. </a:t>
            </a:r>
          </a:p>
          <a:p>
            <a:r>
              <a:rPr lang="sv-SE" sz="2200" dirty="0">
                <a:latin typeface="Times New Roman" panose="02020603050405020304" pitchFamily="18" charset="0"/>
                <a:cs typeface="Times New Roman" panose="02020603050405020304" pitchFamily="18" charset="0"/>
              </a:rPr>
              <a:t>Verka för att föräldramöten blir forum med högt i tak. </a:t>
            </a:r>
          </a:p>
          <a:p>
            <a:r>
              <a:rPr lang="sv-SE" sz="2200" dirty="0">
                <a:latin typeface="Times New Roman" panose="02020603050405020304" pitchFamily="18" charset="0"/>
                <a:cs typeface="Times New Roman" panose="02020603050405020304" pitchFamily="18" charset="0"/>
              </a:rPr>
              <a:t>Tänk på att coacherna och spelarna har en plan för hur de ska spela, stötta den</a:t>
            </a:r>
          </a:p>
          <a:p>
            <a:pPr marL="0" indent="0">
              <a:buNone/>
            </a:pPr>
            <a:r>
              <a:rPr lang="sv-SE" sz="2200" dirty="0">
                <a:latin typeface="Times New Roman" panose="02020603050405020304" pitchFamily="18" charset="0"/>
                <a:cs typeface="Times New Roman" panose="02020603050405020304" pitchFamily="18" charset="0"/>
              </a:rPr>
              <a:t> </a:t>
            </a:r>
          </a:p>
          <a:p>
            <a:pPr marL="0" indent="0">
              <a:buNone/>
            </a:pPr>
            <a:r>
              <a:rPr lang="sv-SE" sz="2200" dirty="0">
                <a:latin typeface="Times New Roman" panose="02020603050405020304" pitchFamily="18" charset="0"/>
                <a:cs typeface="Times New Roman" panose="02020603050405020304" pitchFamily="18" charset="0"/>
              </a:rPr>
              <a:t> </a:t>
            </a:r>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43"/>
            <a:ext cx="12192000" cy="6844314"/>
          </a:xfrm>
          <a:prstGeom prst="rect">
            <a:avLst/>
          </a:prstGeom>
        </p:spPr>
      </p:pic>
    </p:spTree>
    <p:extLst>
      <p:ext uri="{BB962C8B-B14F-4D97-AF65-F5344CB8AC3E}">
        <p14:creationId xmlns:p14="http://schemas.microsoft.com/office/powerpoint/2010/main" val="3548350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52665"/>
            <a:ext cx="10515600" cy="995324"/>
          </a:xfrm>
        </p:spPr>
        <p:txBody>
          <a:bodyPr>
            <a:normAutofit/>
          </a:bodyPr>
          <a:lstStyle/>
          <a:p>
            <a:r>
              <a:rPr lang="sv-SE" sz="4800" b="1" u="sng" dirty="0">
                <a:latin typeface="Times New Roman" panose="02020603050405020304" pitchFamily="18" charset="0"/>
                <a:cs typeface="Times New Roman" panose="02020603050405020304" pitchFamily="18" charset="0"/>
              </a:rPr>
              <a:t>Åtaganden föräldragruppen</a:t>
            </a:r>
          </a:p>
        </p:txBody>
      </p:sp>
      <p:sp>
        <p:nvSpPr>
          <p:cNvPr id="3" name="Platshållare för innehåll 2"/>
          <p:cNvSpPr>
            <a:spLocks noGrp="1"/>
          </p:cNvSpPr>
          <p:nvPr>
            <p:ph idx="1"/>
          </p:nvPr>
        </p:nvSpPr>
        <p:spPr>
          <a:xfrm>
            <a:off x="838200" y="1825625"/>
            <a:ext cx="3321205" cy="4351338"/>
          </a:xfrm>
        </p:spPr>
        <p:txBody>
          <a:bodyPr/>
          <a:lstStyle/>
          <a:p>
            <a:r>
              <a:rPr lang="sv-SE" dirty="0">
                <a:latin typeface="Times New Roman" panose="02020603050405020304" pitchFamily="18" charset="0"/>
                <a:cs typeface="Times New Roman" panose="02020603050405020304" pitchFamily="18" charset="0"/>
              </a:rPr>
              <a:t>Cafépass</a:t>
            </a:r>
          </a:p>
          <a:p>
            <a:endParaRPr lang="sv-SE"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Sekretariat</a:t>
            </a:r>
          </a:p>
          <a:p>
            <a:endParaRPr lang="sv-SE"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Sponsring</a:t>
            </a:r>
          </a:p>
          <a:p>
            <a:pPr marL="0" indent="0">
              <a:buNone/>
            </a:pPr>
            <a:endParaRPr lang="sv-SE" dirty="0">
              <a:latin typeface="Times New Roman" panose="02020603050405020304" pitchFamily="18" charset="0"/>
              <a:cs typeface="Times New Roman" panose="02020603050405020304" pitchFamily="18" charset="0"/>
            </a:endParaRPr>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44311"/>
          </a:xfrm>
          <a:prstGeom prst="rect">
            <a:avLst/>
          </a:prstGeom>
        </p:spPr>
      </p:pic>
    </p:spTree>
    <p:extLst>
      <p:ext uri="{BB962C8B-B14F-4D97-AF65-F5344CB8AC3E}">
        <p14:creationId xmlns:p14="http://schemas.microsoft.com/office/powerpoint/2010/main" val="1148665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59356"/>
            <a:ext cx="10515600" cy="883812"/>
          </a:xfrm>
        </p:spPr>
        <p:txBody>
          <a:bodyPr>
            <a:normAutofit/>
          </a:bodyPr>
          <a:lstStyle/>
          <a:p>
            <a:r>
              <a:rPr lang="sv-SE" sz="4800" b="1" u="sng" dirty="0">
                <a:latin typeface="Times New Roman" panose="02020603050405020304" pitchFamily="18" charset="0"/>
                <a:cs typeface="Times New Roman" panose="02020603050405020304" pitchFamily="18" charset="0"/>
              </a:rPr>
              <a:t>Ekonomi (tidigare år)</a:t>
            </a:r>
          </a:p>
        </p:txBody>
      </p:sp>
      <p:sp>
        <p:nvSpPr>
          <p:cNvPr id="3" name="Platshållare för innehåll 2"/>
          <p:cNvSpPr>
            <a:spLocks noGrp="1"/>
          </p:cNvSpPr>
          <p:nvPr>
            <p:ph idx="1"/>
          </p:nvPr>
        </p:nvSpPr>
        <p:spPr>
          <a:xfrm>
            <a:off x="0" y="1551305"/>
            <a:ext cx="8539976" cy="4351338"/>
          </a:xfrm>
        </p:spPr>
        <p:txBody>
          <a:bodyPr>
            <a:normAutofit/>
          </a:bodyPr>
          <a:lstStyle/>
          <a:p>
            <a:r>
              <a:rPr lang="sv-SE" sz="2400" dirty="0">
                <a:latin typeface="Times New Roman" panose="02020603050405020304" pitchFamily="18" charset="0"/>
                <a:cs typeface="Times New Roman" panose="02020603050405020304" pitchFamily="18" charset="0"/>
              </a:rPr>
              <a:t>U16 konto som går i arv sköts av ekonomiansvarig (kommer tömmas från -08 först)</a:t>
            </a:r>
          </a:p>
          <a:p>
            <a:endParaRPr lang="sv-SE" sz="2400" dirty="0">
              <a:latin typeface="Times New Roman" panose="02020603050405020304" pitchFamily="18" charset="0"/>
              <a:cs typeface="Times New Roman" panose="02020603050405020304" pitchFamily="18" charset="0"/>
            </a:endParaRPr>
          </a:p>
          <a:p>
            <a:r>
              <a:rPr lang="sv-SE" sz="2400" dirty="0">
                <a:latin typeface="Times New Roman" panose="02020603050405020304" pitchFamily="18" charset="0"/>
                <a:cs typeface="Times New Roman" panose="02020603050405020304" pitchFamily="18" charset="0"/>
              </a:rPr>
              <a:t>Den som ansvarar för ekonomi håller koll på kontot, ibland kan det behöva föras till pengar</a:t>
            </a:r>
          </a:p>
          <a:p>
            <a:endParaRPr lang="sv-SE" sz="2400" dirty="0">
              <a:latin typeface="Times New Roman" panose="02020603050405020304" pitchFamily="18" charset="0"/>
              <a:cs typeface="Times New Roman" panose="02020603050405020304" pitchFamily="18" charset="0"/>
            </a:endParaRPr>
          </a:p>
          <a:p>
            <a:r>
              <a:rPr lang="sv-SE" sz="2400" dirty="0">
                <a:latin typeface="Times New Roman" panose="02020603050405020304" pitchFamily="18" charset="0"/>
                <a:cs typeface="Times New Roman" panose="02020603050405020304" pitchFamily="18" charset="0"/>
              </a:rPr>
              <a:t>FBK fakturerar ut till sponsorer </a:t>
            </a:r>
            <a:r>
              <a:rPr lang="sv-SE" sz="2400" dirty="0" err="1">
                <a:latin typeface="Times New Roman" panose="02020603050405020304" pitchFamily="18" charset="0"/>
                <a:cs typeface="Times New Roman" panose="02020603050405020304" pitchFamily="18" charset="0"/>
              </a:rPr>
              <a:t>e.t.c</a:t>
            </a:r>
            <a:r>
              <a:rPr lang="sv-SE" sz="2400" dirty="0">
                <a:latin typeface="Times New Roman" panose="02020603050405020304" pitchFamily="18" charset="0"/>
                <a:cs typeface="Times New Roman" panose="02020603050405020304" pitchFamily="18" charset="0"/>
              </a:rPr>
              <a:t> som förs in till lagkontot</a:t>
            </a:r>
          </a:p>
          <a:p>
            <a:endParaRPr lang="sv-SE" sz="2400" dirty="0">
              <a:latin typeface="Times New Roman" panose="02020603050405020304" pitchFamily="18" charset="0"/>
              <a:cs typeface="Times New Roman" panose="02020603050405020304" pitchFamily="18" charset="0"/>
            </a:endParaRPr>
          </a:p>
          <a:p>
            <a:r>
              <a:rPr lang="sv-SE" sz="2400" dirty="0">
                <a:latin typeface="Times New Roman" panose="02020603050405020304" pitchFamily="18" charset="0"/>
                <a:cs typeface="Times New Roman" panose="02020603050405020304" pitchFamily="18" charset="0"/>
              </a:rPr>
              <a:t>Viktigt med huvudansvar för ekonomi samt en extern sponsorgrupp som arbetar med att få in sponsorpengar</a:t>
            </a:r>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44"/>
            <a:ext cx="12192000" cy="6844306"/>
          </a:xfrm>
          <a:prstGeom prst="rect">
            <a:avLst/>
          </a:prstGeom>
        </p:spPr>
      </p:pic>
    </p:spTree>
    <p:extLst>
      <p:ext uri="{BB962C8B-B14F-4D97-AF65-F5344CB8AC3E}">
        <p14:creationId xmlns:p14="http://schemas.microsoft.com/office/powerpoint/2010/main" val="2163938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7933"/>
            <a:ext cx="10515600" cy="828055"/>
          </a:xfrm>
        </p:spPr>
        <p:txBody>
          <a:bodyPr>
            <a:normAutofit/>
          </a:bodyPr>
          <a:lstStyle/>
          <a:p>
            <a:r>
              <a:rPr lang="sv-SE" sz="4800" b="1" u="sng" dirty="0">
                <a:latin typeface="Times New Roman" panose="02020603050405020304" pitchFamily="18" charset="0"/>
                <a:cs typeface="Times New Roman" panose="02020603050405020304" pitchFamily="18" charset="0"/>
              </a:rPr>
              <a:t>Ekonomi (intäkter)</a:t>
            </a:r>
          </a:p>
        </p:txBody>
      </p:sp>
      <p:sp>
        <p:nvSpPr>
          <p:cNvPr id="3" name="Platshållare för innehåll 2"/>
          <p:cNvSpPr>
            <a:spLocks noGrp="1"/>
          </p:cNvSpPr>
          <p:nvPr>
            <p:ph idx="1"/>
          </p:nvPr>
        </p:nvSpPr>
        <p:spPr>
          <a:xfrm>
            <a:off x="0" y="1510665"/>
            <a:ext cx="9443224" cy="4351338"/>
          </a:xfrm>
        </p:spPr>
        <p:txBody>
          <a:bodyPr>
            <a:normAutofit fontScale="77500" lnSpcReduction="20000"/>
          </a:bodyPr>
          <a:lstStyle/>
          <a:p>
            <a:r>
              <a:rPr lang="sv-SE" dirty="0">
                <a:latin typeface="Times New Roman" panose="02020603050405020304" pitchFamily="18" charset="0"/>
                <a:cs typeface="Times New Roman" panose="02020603050405020304" pitchFamily="18" charset="0"/>
              </a:rPr>
              <a:t>Målsättningen att dra in totalt 250 000 kr</a:t>
            </a:r>
          </a:p>
          <a:p>
            <a:r>
              <a:rPr lang="sv-SE" dirty="0">
                <a:latin typeface="Times New Roman" panose="02020603050405020304" pitchFamily="18" charset="0"/>
                <a:cs typeface="Times New Roman" panose="02020603050405020304" pitchFamily="18" charset="0"/>
              </a:rPr>
              <a:t>Initialinsättning: 42 500 kr (2 500 kr per barn) för beredskapskassa</a:t>
            </a:r>
          </a:p>
          <a:p>
            <a:r>
              <a:rPr lang="sv-SE" dirty="0">
                <a:latin typeface="Times New Roman" panose="02020603050405020304" pitchFamily="18" charset="0"/>
                <a:cs typeface="Times New Roman" panose="02020603050405020304" pitchFamily="18" charset="0"/>
              </a:rPr>
              <a:t>Kläder: 50 000 kr </a:t>
            </a:r>
          </a:p>
          <a:p>
            <a:r>
              <a:rPr lang="sv-SE" dirty="0">
                <a:latin typeface="Times New Roman" panose="02020603050405020304" pitchFamily="18" charset="0"/>
                <a:cs typeface="Times New Roman" panose="02020603050405020304" pitchFamily="18" charset="0"/>
              </a:rPr>
              <a:t>Sponsring: 60 000 kr </a:t>
            </a:r>
          </a:p>
          <a:p>
            <a:r>
              <a:rPr lang="sv-SE" dirty="0">
                <a:latin typeface="Times New Roman" panose="02020603050405020304" pitchFamily="18" charset="0"/>
                <a:cs typeface="Times New Roman" panose="02020603050405020304" pitchFamily="18" charset="0"/>
              </a:rPr>
              <a:t>Cupbidrag FBK: 40 000 kr</a:t>
            </a:r>
          </a:p>
          <a:p>
            <a:r>
              <a:rPr lang="sv-SE" dirty="0">
                <a:latin typeface="Times New Roman" panose="02020603050405020304" pitchFamily="18" charset="0"/>
                <a:cs typeface="Times New Roman" panose="02020603050405020304" pitchFamily="18" charset="0"/>
              </a:rPr>
              <a:t>Rabattkorthäfte (eller annan försäljning): 80 000 kr  - Varje spelare skulle sälja 10 kort, bra deal både för laget, köpare och sponsorer</a:t>
            </a:r>
          </a:p>
          <a:p>
            <a:r>
              <a:rPr lang="sv-SE" dirty="0">
                <a:latin typeface="Times New Roman" panose="02020603050405020304" pitchFamily="18" charset="0"/>
                <a:cs typeface="Times New Roman" panose="02020603050405020304" pitchFamily="18" charset="0"/>
              </a:rPr>
              <a:t>Sponsorer 4 olika nivåer: 3 000 kr, 5 000 kr, 10 000 kr och 20 000 kr</a:t>
            </a:r>
          </a:p>
          <a:p>
            <a:r>
              <a:rPr lang="sv-SE" dirty="0">
                <a:latin typeface="Times New Roman" panose="02020603050405020304" pitchFamily="18" charset="0"/>
                <a:cs typeface="Times New Roman" panose="02020603050405020304" pitchFamily="18" charset="0"/>
              </a:rPr>
              <a:t>3 000 kr - Sponsor </a:t>
            </a:r>
          </a:p>
          <a:p>
            <a:r>
              <a:rPr lang="sv-SE" dirty="0">
                <a:latin typeface="Times New Roman" panose="02020603050405020304" pitchFamily="18" charset="0"/>
                <a:cs typeface="Times New Roman" panose="02020603050405020304" pitchFamily="18" charset="0"/>
              </a:rPr>
              <a:t>5 000 kr – Sponsor + Tryck på kläder</a:t>
            </a:r>
          </a:p>
          <a:p>
            <a:r>
              <a:rPr lang="sv-SE" dirty="0">
                <a:latin typeface="Times New Roman" panose="02020603050405020304" pitchFamily="18" charset="0"/>
                <a:cs typeface="Times New Roman" panose="02020603050405020304" pitchFamily="18" charset="0"/>
              </a:rPr>
              <a:t>10 000 kr -Sponsor +Tryck på kläder och vara med på skylt i ICE Arena</a:t>
            </a:r>
          </a:p>
          <a:p>
            <a:r>
              <a:rPr lang="sv-SE" dirty="0">
                <a:latin typeface="Times New Roman" panose="02020603050405020304" pitchFamily="18" charset="0"/>
                <a:cs typeface="Times New Roman" panose="02020603050405020304" pitchFamily="18" charset="0"/>
              </a:rPr>
              <a:t>20 000 kr (max 1 </a:t>
            </a:r>
            <a:r>
              <a:rPr lang="sv-SE" dirty="0" err="1">
                <a:latin typeface="Times New Roman" panose="02020603050405020304" pitchFamily="18" charset="0"/>
                <a:cs typeface="Times New Roman" panose="02020603050405020304" pitchFamily="18" charset="0"/>
              </a:rPr>
              <a:t>st</a:t>
            </a:r>
            <a:r>
              <a:rPr lang="sv-SE" dirty="0">
                <a:latin typeface="Times New Roman" panose="02020603050405020304" pitchFamily="18" charset="0"/>
                <a:cs typeface="Times New Roman" panose="02020603050405020304" pitchFamily="18" charset="0"/>
              </a:rPr>
              <a:t>) - Hjälm</a:t>
            </a:r>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44"/>
            <a:ext cx="12192000" cy="6844311"/>
          </a:xfrm>
          <a:prstGeom prst="rect">
            <a:avLst/>
          </a:prstGeom>
        </p:spPr>
      </p:pic>
    </p:spTree>
    <p:extLst>
      <p:ext uri="{BB962C8B-B14F-4D97-AF65-F5344CB8AC3E}">
        <p14:creationId xmlns:p14="http://schemas.microsoft.com/office/powerpoint/2010/main" val="3226407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AD4B3AF7-7B92-4B23-BD90-665DB1A16639}"/>
              </a:ext>
            </a:extLst>
          </p:cNvPr>
          <p:cNvPicPr>
            <a:picLocks noChangeAspect="1"/>
          </p:cNvPicPr>
          <p:nvPr/>
        </p:nvPicPr>
        <p:blipFill rotWithShape="1">
          <a:blip r:embed="rId2"/>
          <a:srcRect/>
          <a:stretch/>
        </p:blipFill>
        <p:spPr>
          <a:xfrm>
            <a:off x="20" y="10"/>
            <a:ext cx="12191980" cy="6857990"/>
          </a:xfrm>
          <a:prstGeom prst="rect">
            <a:avLst/>
          </a:prstGeom>
        </p:spPr>
      </p:pic>
      <p:sp>
        <p:nvSpPr>
          <p:cNvPr id="39" name="Rectangle 33">
            <a:extLst>
              <a:ext uri="{FF2B5EF4-FFF2-40B4-BE49-F238E27FC236}">
                <a16:creationId xmlns:a16="http://schemas.microsoft.com/office/drawing/2014/main" id="{B4916930-E76E-4100-9DCF-4981566A3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57375" y="1885950"/>
            <a:ext cx="8505825" cy="3152775"/>
          </a:xfrm>
          <a:prstGeom prst="rect">
            <a:avLst/>
          </a:prstGeom>
          <a:solidFill>
            <a:schemeClr val="bg1">
              <a:alpha val="75000"/>
            </a:schemeClr>
          </a:solidFill>
          <a:ln w="635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94D67B5-4292-9BF4-BE66-CD52FD86FD85}"/>
              </a:ext>
            </a:extLst>
          </p:cNvPr>
          <p:cNvSpPr>
            <a:spLocks noGrp="1"/>
          </p:cNvSpPr>
          <p:nvPr>
            <p:ph type="title"/>
          </p:nvPr>
        </p:nvSpPr>
        <p:spPr>
          <a:xfrm>
            <a:off x="2276475" y="3668750"/>
            <a:ext cx="7581900" cy="1093749"/>
          </a:xfrm>
        </p:spPr>
        <p:txBody>
          <a:bodyPr vert="horz" lIns="91440" tIns="45720" rIns="91440" bIns="45720" rtlCol="0" anchor="ctr">
            <a:normAutofit fontScale="90000"/>
          </a:bodyPr>
          <a:lstStyle/>
          <a:p>
            <a:pPr algn="ctr"/>
            <a:br>
              <a:rPr lang="en-US" sz="8800" dirty="0">
                <a:solidFill>
                  <a:schemeClr val="tx1">
                    <a:lumMod val="75000"/>
                    <a:lumOff val="25000"/>
                  </a:schemeClr>
                </a:solidFill>
                <a:latin typeface="Times New Roman" panose="02020603050405020304" pitchFamily="18" charset="0"/>
                <a:cs typeface="Times New Roman" panose="02020603050405020304" pitchFamily="18" charset="0"/>
              </a:rPr>
            </a:br>
            <a:r>
              <a:rPr lang="en-US" sz="3200" b="1" i="1" dirty="0">
                <a:solidFill>
                  <a:schemeClr val="tx1">
                    <a:lumMod val="75000"/>
                    <a:lumOff val="25000"/>
                  </a:schemeClr>
                </a:solidFill>
                <a:latin typeface="Times New Roman" panose="02020603050405020304" pitchFamily="18" charset="0"/>
                <a:cs typeface="Times New Roman" panose="02020603050405020304" pitchFamily="18" charset="0"/>
              </a:rPr>
              <a:t>Work Together- Intensity- Never Quit</a:t>
            </a:r>
            <a:br>
              <a:rPr lang="en-US" sz="8800" dirty="0">
                <a:solidFill>
                  <a:schemeClr val="tx1">
                    <a:lumMod val="75000"/>
                    <a:lumOff val="25000"/>
                  </a:schemeClr>
                </a:solidFill>
              </a:rPr>
            </a:br>
            <a:endParaRPr lang="en-US" sz="8800" dirty="0">
              <a:solidFill>
                <a:schemeClr val="tx1">
                  <a:lumMod val="75000"/>
                  <a:lumOff val="25000"/>
                </a:schemeClr>
              </a:solidFill>
            </a:endParaRPr>
          </a:p>
        </p:txBody>
      </p:sp>
      <p:sp>
        <p:nvSpPr>
          <p:cNvPr id="8" name="textruta 7">
            <a:extLst>
              <a:ext uri="{FF2B5EF4-FFF2-40B4-BE49-F238E27FC236}">
                <a16:creationId xmlns:a16="http://schemas.microsoft.com/office/drawing/2014/main" id="{661CFF38-0264-9608-96D8-64D20904F49C}"/>
              </a:ext>
            </a:extLst>
          </p:cNvPr>
          <p:cNvSpPr txBox="1"/>
          <p:nvPr/>
        </p:nvSpPr>
        <p:spPr>
          <a:xfrm>
            <a:off x="3992880" y="2438400"/>
            <a:ext cx="3972560" cy="1446550"/>
          </a:xfrm>
          <a:prstGeom prst="rect">
            <a:avLst/>
          </a:prstGeom>
          <a:noFill/>
        </p:spPr>
        <p:txBody>
          <a:bodyPr wrap="square" rtlCol="0">
            <a:spAutoFit/>
          </a:bodyPr>
          <a:lstStyle/>
          <a:p>
            <a:pPr algn="ctr"/>
            <a:r>
              <a:rPr lang="sv-SE" sz="8800">
                <a:latin typeface="Times New Roman" panose="02020603050405020304" pitchFamily="18" charset="0"/>
                <a:cs typeface="Times New Roman" panose="02020603050405020304" pitchFamily="18" charset="0"/>
              </a:rPr>
              <a:t>WIN</a:t>
            </a:r>
            <a:endParaRPr lang="sv-SE" sz="8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2933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7" name="Platshållare för innehåll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0408" y="1825625"/>
            <a:ext cx="7751183" cy="4351338"/>
          </a:xfrm>
        </p:spPr>
      </p:pic>
      <p:pic>
        <p:nvPicPr>
          <p:cNvPr id="4" name="Bildobjekt 3"/>
          <p:cNvPicPr>
            <a:picLocks noChangeAspect="1"/>
          </p:cNvPicPr>
          <p:nvPr/>
        </p:nvPicPr>
        <p:blipFill>
          <a:blip r:embed="rId3"/>
          <a:stretch>
            <a:fillRect/>
          </a:stretch>
        </p:blipFill>
        <p:spPr>
          <a:xfrm>
            <a:off x="-131604" y="-76504"/>
            <a:ext cx="12455207" cy="7011008"/>
          </a:xfrm>
          <a:prstGeom prst="rect">
            <a:avLst/>
          </a:prstGeom>
        </p:spPr>
      </p:pic>
      <p:sp>
        <p:nvSpPr>
          <p:cNvPr id="5" name="textruta 4"/>
          <p:cNvSpPr txBox="1"/>
          <p:nvPr/>
        </p:nvSpPr>
        <p:spPr>
          <a:xfrm>
            <a:off x="312234" y="133815"/>
            <a:ext cx="8842917" cy="830997"/>
          </a:xfrm>
          <a:prstGeom prst="rect">
            <a:avLst/>
          </a:prstGeom>
          <a:noFill/>
        </p:spPr>
        <p:txBody>
          <a:bodyPr wrap="square" rtlCol="0">
            <a:spAutoFit/>
          </a:bodyPr>
          <a:lstStyle/>
          <a:p>
            <a:r>
              <a:rPr lang="sv-SE" sz="4800" b="1" u="sng" dirty="0">
                <a:latin typeface="Times New Roman" panose="02020603050405020304" pitchFamily="18" charset="0"/>
                <a:cs typeface="Times New Roman" panose="02020603050405020304" pitchFamily="18" charset="0"/>
              </a:rPr>
              <a:t>Ledarteamet</a:t>
            </a:r>
          </a:p>
        </p:txBody>
      </p:sp>
      <p:sp>
        <p:nvSpPr>
          <p:cNvPr id="6" name="textruta 5"/>
          <p:cNvSpPr txBox="1"/>
          <p:nvPr/>
        </p:nvSpPr>
        <p:spPr>
          <a:xfrm>
            <a:off x="197997" y="1302193"/>
            <a:ext cx="8173844" cy="4893647"/>
          </a:xfrm>
          <a:prstGeom prst="rect">
            <a:avLst/>
          </a:prstGeom>
          <a:noFill/>
        </p:spPr>
        <p:txBody>
          <a:bodyPr wrap="square" rtlCol="0">
            <a:spAutoFit/>
          </a:bodyPr>
          <a:lstStyle/>
          <a:p>
            <a:r>
              <a:rPr lang="sv-SE" sz="2400" b="1" u="sng" dirty="0">
                <a:latin typeface="Times New Roman" panose="02020603050405020304" pitchFamily="18" charset="0"/>
                <a:cs typeface="Times New Roman" panose="02020603050405020304" pitchFamily="18" charset="0"/>
              </a:rPr>
              <a:t>Huvudtränare:</a:t>
            </a:r>
            <a:r>
              <a:rPr lang="sv-SE" sz="2400" b="1" dirty="0">
                <a:latin typeface="Times New Roman" panose="02020603050405020304" pitchFamily="18" charset="0"/>
                <a:cs typeface="Times New Roman" panose="02020603050405020304" pitchFamily="18" charset="0"/>
              </a:rPr>
              <a:t> Garrett Nystedt</a:t>
            </a:r>
          </a:p>
          <a:p>
            <a:endParaRPr lang="sv-SE" sz="2400" b="1" u="sng" dirty="0">
              <a:latin typeface="Times New Roman" panose="02020603050405020304" pitchFamily="18" charset="0"/>
              <a:cs typeface="Times New Roman" panose="02020603050405020304" pitchFamily="18" charset="0"/>
            </a:endParaRPr>
          </a:p>
          <a:p>
            <a:r>
              <a:rPr lang="sv-SE" sz="2400" b="1" u="sng" dirty="0">
                <a:latin typeface="Times New Roman" panose="02020603050405020304" pitchFamily="18" charset="0"/>
                <a:cs typeface="Times New Roman" panose="02020603050405020304" pitchFamily="18" charset="0"/>
              </a:rPr>
              <a:t>Assisterande tränare: </a:t>
            </a:r>
            <a:r>
              <a:rPr lang="sv-SE" sz="2400" b="1" dirty="0">
                <a:latin typeface="Times New Roman" panose="02020603050405020304" pitchFamily="18" charset="0"/>
                <a:cs typeface="Times New Roman" panose="02020603050405020304" pitchFamily="18" charset="0"/>
              </a:rPr>
              <a:t>Oscar Olsson</a:t>
            </a:r>
          </a:p>
          <a:p>
            <a:endParaRPr lang="sv-SE" sz="2400" b="1" u="sng" dirty="0">
              <a:latin typeface="Times New Roman" panose="02020603050405020304" pitchFamily="18" charset="0"/>
              <a:cs typeface="Times New Roman" panose="02020603050405020304" pitchFamily="18" charset="0"/>
            </a:endParaRPr>
          </a:p>
          <a:p>
            <a:r>
              <a:rPr lang="sv-SE" sz="2400" b="1" u="sng" dirty="0" err="1">
                <a:latin typeface="Times New Roman" panose="02020603050405020304" pitchFamily="18" charset="0"/>
                <a:cs typeface="Times New Roman" panose="02020603050405020304" pitchFamily="18" charset="0"/>
              </a:rPr>
              <a:t>Mvtränare</a:t>
            </a:r>
            <a:r>
              <a:rPr lang="sv-SE" sz="2400" b="1" u="sng" dirty="0">
                <a:latin typeface="Times New Roman" panose="02020603050405020304" pitchFamily="18" charset="0"/>
                <a:cs typeface="Times New Roman" panose="02020603050405020304" pitchFamily="18" charset="0"/>
              </a:rPr>
              <a:t>:</a:t>
            </a:r>
            <a:r>
              <a:rPr lang="sv-SE" sz="2400" b="1" dirty="0">
                <a:latin typeface="Times New Roman" panose="02020603050405020304" pitchFamily="18" charset="0"/>
                <a:cs typeface="Times New Roman" panose="02020603050405020304" pitchFamily="18" charset="0"/>
              </a:rPr>
              <a:t> Viktor </a:t>
            </a:r>
            <a:r>
              <a:rPr lang="sv-SE" sz="2400" b="1" dirty="0" err="1">
                <a:latin typeface="Times New Roman" panose="02020603050405020304" pitchFamily="18" charset="0"/>
                <a:cs typeface="Times New Roman" panose="02020603050405020304" pitchFamily="18" charset="0"/>
              </a:rPr>
              <a:t>Scherrieble</a:t>
            </a:r>
            <a:endParaRPr lang="sv-SE" sz="2400" b="1" dirty="0">
              <a:latin typeface="Times New Roman" panose="02020603050405020304" pitchFamily="18" charset="0"/>
              <a:cs typeface="Times New Roman" panose="02020603050405020304" pitchFamily="18" charset="0"/>
            </a:endParaRPr>
          </a:p>
          <a:p>
            <a:endParaRPr lang="sv-SE" sz="2400" b="1" u="sng" dirty="0">
              <a:latin typeface="Times New Roman" panose="02020603050405020304" pitchFamily="18" charset="0"/>
              <a:cs typeface="Times New Roman" panose="02020603050405020304" pitchFamily="18" charset="0"/>
            </a:endParaRPr>
          </a:p>
          <a:p>
            <a:r>
              <a:rPr lang="sv-SE" sz="2400" b="1" u="sng" dirty="0" err="1">
                <a:latin typeface="Times New Roman" panose="02020603050405020304" pitchFamily="18" charset="0"/>
                <a:cs typeface="Times New Roman" panose="02020603050405020304" pitchFamily="18" charset="0"/>
              </a:rPr>
              <a:t>Fysansvarig</a:t>
            </a:r>
            <a:r>
              <a:rPr lang="sv-SE" sz="2400" b="1" u="sng" dirty="0">
                <a:latin typeface="Times New Roman" panose="02020603050405020304" pitchFamily="18" charset="0"/>
                <a:cs typeface="Times New Roman" panose="02020603050405020304" pitchFamily="18" charset="0"/>
              </a:rPr>
              <a:t>:</a:t>
            </a:r>
            <a:r>
              <a:rPr lang="sv-SE" sz="2400" b="1" dirty="0">
                <a:latin typeface="Times New Roman" panose="02020603050405020304" pitchFamily="18" charset="0"/>
                <a:cs typeface="Times New Roman" panose="02020603050405020304" pitchFamily="18" charset="0"/>
              </a:rPr>
              <a:t> Joakim Jönsson</a:t>
            </a:r>
          </a:p>
          <a:p>
            <a:endParaRPr lang="sv-SE" sz="2400" b="1" u="sng" dirty="0">
              <a:latin typeface="Times New Roman" panose="02020603050405020304" pitchFamily="18" charset="0"/>
              <a:cs typeface="Times New Roman" panose="02020603050405020304" pitchFamily="18" charset="0"/>
            </a:endParaRPr>
          </a:p>
          <a:p>
            <a:r>
              <a:rPr lang="sv-SE" sz="2400" b="1" u="sng" dirty="0">
                <a:latin typeface="Times New Roman" panose="02020603050405020304" pitchFamily="18" charset="0"/>
                <a:cs typeface="Times New Roman" panose="02020603050405020304" pitchFamily="18" charset="0"/>
              </a:rPr>
              <a:t>Materialförvaltare:</a:t>
            </a:r>
            <a:r>
              <a:rPr lang="sv-SE" sz="2400" b="1" dirty="0">
                <a:latin typeface="Times New Roman" panose="02020603050405020304" pitchFamily="18" charset="0"/>
                <a:cs typeface="Times New Roman" panose="02020603050405020304" pitchFamily="18" charset="0"/>
              </a:rPr>
              <a:t> Kalle Jonsson</a:t>
            </a:r>
          </a:p>
          <a:p>
            <a:endParaRPr lang="sv-SE" sz="2400" b="1" u="sng" dirty="0">
              <a:latin typeface="Times New Roman" panose="02020603050405020304" pitchFamily="18" charset="0"/>
              <a:cs typeface="Times New Roman" panose="02020603050405020304" pitchFamily="18" charset="0"/>
            </a:endParaRPr>
          </a:p>
          <a:p>
            <a:r>
              <a:rPr lang="sv-SE" sz="2400" b="1" u="sng" dirty="0">
                <a:latin typeface="Times New Roman" panose="02020603050405020304" pitchFamily="18" charset="0"/>
                <a:cs typeface="Times New Roman" panose="02020603050405020304" pitchFamily="18" charset="0"/>
              </a:rPr>
              <a:t>Lagledare:</a:t>
            </a:r>
            <a:r>
              <a:rPr lang="sv-SE" sz="2400" b="1" dirty="0">
                <a:latin typeface="Times New Roman" panose="02020603050405020304" pitchFamily="18" charset="0"/>
                <a:cs typeface="Times New Roman" panose="02020603050405020304" pitchFamily="18" charset="0"/>
              </a:rPr>
              <a:t> Simon Holmgren</a:t>
            </a:r>
          </a:p>
          <a:p>
            <a:endParaRPr lang="sv-SE" sz="2400" b="1" dirty="0">
              <a:latin typeface="Times New Roman" panose="02020603050405020304" pitchFamily="18" charset="0"/>
              <a:cs typeface="Times New Roman" panose="02020603050405020304" pitchFamily="18" charset="0"/>
            </a:endParaRPr>
          </a:p>
          <a:p>
            <a:r>
              <a:rPr lang="sv-SE" sz="2400" b="1" u="sng" dirty="0">
                <a:latin typeface="Times New Roman" panose="02020603050405020304" pitchFamily="18" charset="0"/>
                <a:cs typeface="Times New Roman" panose="02020603050405020304" pitchFamily="18" charset="0"/>
              </a:rPr>
              <a:t>Ekonomiansvarig:</a:t>
            </a:r>
            <a:endParaRPr lang="sv-SE"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3089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a:p>
        </p:txBody>
      </p:sp>
      <p:pic>
        <p:nvPicPr>
          <p:cNvPr id="4" name="Bildobjekt 3"/>
          <p:cNvPicPr>
            <a:picLocks noChangeAspect="1"/>
          </p:cNvPicPr>
          <p:nvPr/>
        </p:nvPicPr>
        <p:blipFill>
          <a:blip r:embed="rId2"/>
          <a:stretch>
            <a:fillRect/>
          </a:stretch>
        </p:blipFill>
        <p:spPr>
          <a:xfrm>
            <a:off x="1" y="-1"/>
            <a:ext cx="12191999" cy="6858001"/>
          </a:xfrm>
          <a:prstGeom prst="rect">
            <a:avLst/>
          </a:prstGeom>
          <a:solidFill>
            <a:schemeClr val="bg1"/>
          </a:solidFill>
        </p:spPr>
      </p:pic>
      <p:sp>
        <p:nvSpPr>
          <p:cNvPr id="5" name="textruta 4">
            <a:extLst>
              <a:ext uri="{FF2B5EF4-FFF2-40B4-BE49-F238E27FC236}">
                <a16:creationId xmlns:a16="http://schemas.microsoft.com/office/drawing/2014/main" id="{3DCD7B33-F7A3-6224-D8E0-36B84020FA92}"/>
              </a:ext>
            </a:extLst>
          </p:cNvPr>
          <p:cNvSpPr txBox="1"/>
          <p:nvPr/>
        </p:nvSpPr>
        <p:spPr>
          <a:xfrm>
            <a:off x="477520" y="1605280"/>
            <a:ext cx="8605520" cy="5110480"/>
          </a:xfrm>
          <a:prstGeom prst="rect">
            <a:avLst/>
          </a:prstGeom>
          <a:solidFill>
            <a:schemeClr val="bg1"/>
          </a:solidFill>
        </p:spPr>
        <p:txBody>
          <a:bodyPr wrap="square" rtlCol="0">
            <a:spAutoFit/>
          </a:bodyPr>
          <a:lstStyle/>
          <a:p>
            <a:endParaRPr lang="sv-SE" dirty="0"/>
          </a:p>
        </p:txBody>
      </p:sp>
      <p:sp>
        <p:nvSpPr>
          <p:cNvPr id="7" name="textruta 6">
            <a:extLst>
              <a:ext uri="{FF2B5EF4-FFF2-40B4-BE49-F238E27FC236}">
                <a16:creationId xmlns:a16="http://schemas.microsoft.com/office/drawing/2014/main" id="{BD68CC8A-6BCA-ABF9-1FFA-639C254B0648}"/>
              </a:ext>
            </a:extLst>
          </p:cNvPr>
          <p:cNvSpPr txBox="1"/>
          <p:nvPr/>
        </p:nvSpPr>
        <p:spPr>
          <a:xfrm>
            <a:off x="477520" y="528320"/>
            <a:ext cx="4246880" cy="660083"/>
          </a:xfrm>
          <a:prstGeom prst="rect">
            <a:avLst/>
          </a:prstGeom>
          <a:solidFill>
            <a:schemeClr val="bg1"/>
          </a:solidFill>
        </p:spPr>
        <p:txBody>
          <a:bodyPr wrap="square" rtlCol="0">
            <a:spAutoFit/>
          </a:bodyPr>
          <a:lstStyle/>
          <a:p>
            <a:endParaRPr lang="sv-SE" dirty="0"/>
          </a:p>
        </p:txBody>
      </p:sp>
      <p:sp>
        <p:nvSpPr>
          <p:cNvPr id="8" name="textruta 7">
            <a:extLst>
              <a:ext uri="{FF2B5EF4-FFF2-40B4-BE49-F238E27FC236}">
                <a16:creationId xmlns:a16="http://schemas.microsoft.com/office/drawing/2014/main" id="{3EE02EEC-A83A-4717-494E-09AC4772CCD4}"/>
              </a:ext>
            </a:extLst>
          </p:cNvPr>
          <p:cNvSpPr txBox="1"/>
          <p:nvPr/>
        </p:nvSpPr>
        <p:spPr>
          <a:xfrm>
            <a:off x="314960" y="1483360"/>
            <a:ext cx="9022080" cy="6494085"/>
          </a:xfrm>
          <a:prstGeom prst="rect">
            <a:avLst/>
          </a:prstGeom>
          <a:noFill/>
        </p:spPr>
        <p:txBody>
          <a:bodyPr wrap="square" lIns="91440" tIns="45720" rIns="91440" bIns="45720" rtlCol="0" anchor="t">
            <a:spAutoFit/>
          </a:bodyPr>
          <a:lstStyle/>
          <a:p>
            <a:r>
              <a:rPr lang="sv-SE" sz="3200" b="1" u="sng" dirty="0">
                <a:latin typeface="Times New Roman" panose="02020603050405020304" pitchFamily="18" charset="0"/>
                <a:cs typeface="Times New Roman" panose="02020603050405020304" pitchFamily="18" charset="0"/>
              </a:rPr>
              <a:t>Målvakter:</a:t>
            </a:r>
          </a:p>
          <a:p>
            <a:endParaRPr lang="sv-SE" b="1" u="sng" dirty="0">
              <a:latin typeface="Times New Roman" panose="02020603050405020304" pitchFamily="18" charset="0"/>
              <a:cs typeface="Times New Roman" panose="02020603050405020304" pitchFamily="18" charset="0"/>
            </a:endParaRPr>
          </a:p>
          <a:p>
            <a:r>
              <a:rPr lang="sv-SE" sz="2000" b="1" dirty="0">
                <a:latin typeface="Times New Roman" panose="02020603050405020304" pitchFamily="18" charset="0"/>
                <a:cs typeface="Times New Roman" panose="02020603050405020304" pitchFamily="18" charset="0"/>
              </a:rPr>
              <a:t>Elias Haag</a:t>
            </a:r>
          </a:p>
          <a:p>
            <a:r>
              <a:rPr lang="sv-SE" sz="2000" b="1" dirty="0">
                <a:latin typeface="Times New Roman"/>
                <a:cs typeface="Times New Roman"/>
              </a:rPr>
              <a:t>Axel Utbult</a:t>
            </a:r>
            <a:endParaRPr lang="sv-SE" sz="2000" b="1" dirty="0">
              <a:latin typeface="Times New Roman" panose="02020603050405020304" pitchFamily="18" charset="0"/>
              <a:cs typeface="Times New Roman" panose="02020603050405020304" pitchFamily="18" charset="0"/>
            </a:endParaRPr>
          </a:p>
          <a:p>
            <a:endParaRPr lang="sv-SE" sz="2000" b="1" dirty="0">
              <a:latin typeface="Times New Roman" panose="02020603050405020304" pitchFamily="18" charset="0"/>
              <a:cs typeface="Times New Roman" panose="02020603050405020304" pitchFamily="18" charset="0"/>
            </a:endParaRPr>
          </a:p>
          <a:p>
            <a:r>
              <a:rPr lang="sv-SE" sz="3200" b="1" u="sng" dirty="0">
                <a:latin typeface="Times New Roman"/>
                <a:cs typeface="Times New Roman"/>
              </a:rPr>
              <a:t>Backar:</a:t>
            </a:r>
          </a:p>
          <a:p>
            <a:endParaRPr lang="sv-SE" b="1" u="sng" dirty="0">
              <a:latin typeface="Times New Roman" panose="02020603050405020304" pitchFamily="18" charset="0"/>
              <a:cs typeface="Times New Roman" panose="02020603050405020304" pitchFamily="18" charset="0"/>
            </a:endParaRPr>
          </a:p>
          <a:p>
            <a:r>
              <a:rPr lang="sv-SE" sz="2000" b="1" dirty="0">
                <a:latin typeface="Times New Roman" panose="02020603050405020304" pitchFamily="18" charset="0"/>
                <a:cs typeface="Times New Roman" panose="02020603050405020304" pitchFamily="18" charset="0"/>
              </a:rPr>
              <a:t>Alfred Bäckman</a:t>
            </a:r>
          </a:p>
          <a:p>
            <a:r>
              <a:rPr lang="sv-SE" sz="2000" b="1" dirty="0">
                <a:latin typeface="Times New Roman" panose="02020603050405020304" pitchFamily="18" charset="0"/>
                <a:cs typeface="Times New Roman" panose="02020603050405020304" pitchFamily="18" charset="0"/>
              </a:rPr>
              <a:t>Melker Johnsson</a:t>
            </a:r>
          </a:p>
          <a:p>
            <a:r>
              <a:rPr lang="sv-SE" sz="2000" b="1" dirty="0">
                <a:latin typeface="Times New Roman" panose="02020603050405020304" pitchFamily="18" charset="0"/>
                <a:cs typeface="Times New Roman" panose="02020603050405020304" pitchFamily="18" charset="0"/>
              </a:rPr>
              <a:t>Alfred Holmgren</a:t>
            </a:r>
          </a:p>
          <a:p>
            <a:r>
              <a:rPr lang="sv-SE" sz="2000" b="1" dirty="0">
                <a:latin typeface="Times New Roman" panose="02020603050405020304" pitchFamily="18" charset="0"/>
                <a:cs typeface="Times New Roman" panose="02020603050405020304" pitchFamily="18" charset="0"/>
              </a:rPr>
              <a:t>Hugo Hellgren</a:t>
            </a:r>
          </a:p>
          <a:p>
            <a:r>
              <a:rPr lang="sv-SE" sz="2000" b="1" dirty="0">
                <a:latin typeface="Times New Roman" panose="02020603050405020304" pitchFamily="18" charset="0"/>
                <a:cs typeface="Times New Roman" panose="02020603050405020304" pitchFamily="18" charset="0"/>
              </a:rPr>
              <a:t>Karl Appelqvist</a:t>
            </a:r>
          </a:p>
          <a:p>
            <a:r>
              <a:rPr lang="sv-SE" sz="2000" b="1" dirty="0">
                <a:latin typeface="Times New Roman" panose="02020603050405020304" pitchFamily="18" charset="0"/>
                <a:cs typeface="Times New Roman" panose="02020603050405020304" pitchFamily="18" charset="0"/>
              </a:rPr>
              <a:t>Arvid Billing</a:t>
            </a:r>
          </a:p>
          <a:p>
            <a:endParaRPr lang="sv-SE" sz="3200" b="1" u="sng" dirty="0">
              <a:latin typeface="Times New Roman" panose="02020603050405020304" pitchFamily="18" charset="0"/>
              <a:cs typeface="Times New Roman" panose="02020603050405020304" pitchFamily="18" charset="0"/>
            </a:endParaRPr>
          </a:p>
          <a:p>
            <a:endParaRPr lang="sv-SE" sz="2000" b="1" u="sng" dirty="0">
              <a:latin typeface="Times New Roman" panose="02020603050405020304" pitchFamily="18" charset="0"/>
              <a:cs typeface="Times New Roman" panose="02020603050405020304" pitchFamily="18" charset="0"/>
            </a:endParaRPr>
          </a:p>
          <a:p>
            <a:endParaRPr lang="sv-SE" sz="2400" b="1" dirty="0">
              <a:latin typeface="Times New Roman" panose="02020603050405020304" pitchFamily="18" charset="0"/>
              <a:cs typeface="Times New Roman" panose="02020603050405020304" pitchFamily="18" charset="0"/>
            </a:endParaRPr>
          </a:p>
          <a:p>
            <a:endParaRPr lang="sv-SE" sz="2400" b="1" u="sng" dirty="0">
              <a:latin typeface="Times New Roman" panose="02020603050405020304" pitchFamily="18" charset="0"/>
              <a:cs typeface="Times New Roman" panose="02020603050405020304" pitchFamily="18" charset="0"/>
            </a:endParaRPr>
          </a:p>
          <a:p>
            <a:endParaRPr lang="sv-SE" sz="3600" b="1" u="sng" dirty="0">
              <a:latin typeface="Times New Roman" panose="02020603050405020304" pitchFamily="18" charset="0"/>
              <a:cs typeface="Times New Roman" panose="02020603050405020304" pitchFamily="18" charset="0"/>
            </a:endParaRPr>
          </a:p>
        </p:txBody>
      </p:sp>
      <p:sp>
        <p:nvSpPr>
          <p:cNvPr id="10" name="textruta 9">
            <a:extLst>
              <a:ext uri="{FF2B5EF4-FFF2-40B4-BE49-F238E27FC236}">
                <a16:creationId xmlns:a16="http://schemas.microsoft.com/office/drawing/2014/main" id="{2C7BCE7F-6748-11C9-8F8F-713E6991A80D}"/>
              </a:ext>
            </a:extLst>
          </p:cNvPr>
          <p:cNvSpPr txBox="1"/>
          <p:nvPr/>
        </p:nvSpPr>
        <p:spPr>
          <a:xfrm>
            <a:off x="132080" y="196176"/>
            <a:ext cx="9022080" cy="830997"/>
          </a:xfrm>
          <a:prstGeom prst="rect">
            <a:avLst/>
          </a:prstGeom>
          <a:noFill/>
        </p:spPr>
        <p:txBody>
          <a:bodyPr wrap="square" rtlCol="0">
            <a:spAutoFit/>
          </a:bodyPr>
          <a:lstStyle/>
          <a:p>
            <a:r>
              <a:rPr lang="sv-SE" sz="4800" b="1" u="sng" dirty="0">
                <a:latin typeface="Times New Roman" panose="02020603050405020304" pitchFamily="18" charset="0"/>
                <a:cs typeface="Times New Roman" panose="02020603050405020304" pitchFamily="18" charset="0"/>
              </a:rPr>
              <a:t>Spelartrupp U16R 24/25</a:t>
            </a:r>
          </a:p>
        </p:txBody>
      </p:sp>
      <p:sp>
        <p:nvSpPr>
          <p:cNvPr id="11" name="textruta 10">
            <a:extLst>
              <a:ext uri="{FF2B5EF4-FFF2-40B4-BE49-F238E27FC236}">
                <a16:creationId xmlns:a16="http://schemas.microsoft.com/office/drawing/2014/main" id="{65434452-AB8E-E222-9C19-E5128F6F9AA0}"/>
              </a:ext>
            </a:extLst>
          </p:cNvPr>
          <p:cNvSpPr txBox="1"/>
          <p:nvPr/>
        </p:nvSpPr>
        <p:spPr>
          <a:xfrm>
            <a:off x="4643120" y="1415118"/>
            <a:ext cx="4373880" cy="4770537"/>
          </a:xfrm>
          <a:prstGeom prst="rect">
            <a:avLst/>
          </a:prstGeom>
          <a:noFill/>
        </p:spPr>
        <p:txBody>
          <a:bodyPr wrap="square" rtlCol="0">
            <a:spAutoFit/>
          </a:bodyPr>
          <a:lstStyle/>
          <a:p>
            <a:r>
              <a:rPr lang="sv-SE" sz="3200" b="1" u="sng" dirty="0">
                <a:latin typeface="Times New Roman" panose="02020603050405020304" pitchFamily="18" charset="0"/>
                <a:cs typeface="Times New Roman" panose="02020603050405020304" pitchFamily="18" charset="0"/>
              </a:rPr>
              <a:t>Forwards:</a:t>
            </a:r>
          </a:p>
          <a:p>
            <a:endParaRPr lang="sv-SE" sz="2000" dirty="0">
              <a:latin typeface="Times New Roman" panose="02020603050405020304" pitchFamily="18" charset="0"/>
              <a:cs typeface="Times New Roman" panose="02020603050405020304" pitchFamily="18" charset="0"/>
            </a:endParaRPr>
          </a:p>
          <a:p>
            <a:r>
              <a:rPr lang="sv-SE" sz="2000" b="1" dirty="0">
                <a:latin typeface="Times New Roman" panose="02020603050405020304" pitchFamily="18" charset="0"/>
                <a:cs typeface="Times New Roman" panose="02020603050405020304" pitchFamily="18" charset="0"/>
              </a:rPr>
              <a:t>Vilgot Nygren</a:t>
            </a:r>
          </a:p>
          <a:p>
            <a:r>
              <a:rPr lang="sv-SE" sz="2000" b="1" dirty="0">
                <a:latin typeface="Times New Roman" panose="02020603050405020304" pitchFamily="18" charset="0"/>
                <a:cs typeface="Times New Roman" panose="02020603050405020304" pitchFamily="18" charset="0"/>
              </a:rPr>
              <a:t>Max Haglund</a:t>
            </a:r>
          </a:p>
          <a:p>
            <a:r>
              <a:rPr lang="sv-SE" sz="2000" b="1" dirty="0">
                <a:latin typeface="Times New Roman" panose="02020603050405020304" pitchFamily="18" charset="0"/>
                <a:cs typeface="Times New Roman" panose="02020603050405020304" pitchFamily="18" charset="0"/>
              </a:rPr>
              <a:t>Viggo Johansson</a:t>
            </a:r>
          </a:p>
          <a:p>
            <a:r>
              <a:rPr lang="sv-SE" sz="2000" b="1" dirty="0">
                <a:latin typeface="Times New Roman" panose="02020603050405020304" pitchFamily="18" charset="0"/>
                <a:cs typeface="Times New Roman" panose="02020603050405020304" pitchFamily="18" charset="0"/>
              </a:rPr>
              <a:t>Adam Nordström</a:t>
            </a:r>
          </a:p>
          <a:p>
            <a:r>
              <a:rPr lang="sv-SE" sz="2000" b="1" dirty="0">
                <a:latin typeface="Times New Roman" panose="02020603050405020304" pitchFamily="18" charset="0"/>
                <a:cs typeface="Times New Roman" panose="02020603050405020304" pitchFamily="18" charset="0"/>
              </a:rPr>
              <a:t>Vincent </a:t>
            </a:r>
            <a:r>
              <a:rPr lang="sv-SE" sz="2000" b="1" dirty="0" err="1">
                <a:latin typeface="Times New Roman" panose="02020603050405020304" pitchFamily="18" charset="0"/>
                <a:cs typeface="Times New Roman" panose="02020603050405020304" pitchFamily="18" charset="0"/>
              </a:rPr>
              <a:t>Schill</a:t>
            </a:r>
            <a:endParaRPr lang="sv-SE" sz="2000" b="1" dirty="0">
              <a:latin typeface="Times New Roman" panose="02020603050405020304" pitchFamily="18" charset="0"/>
              <a:cs typeface="Times New Roman" panose="02020603050405020304" pitchFamily="18" charset="0"/>
            </a:endParaRPr>
          </a:p>
          <a:p>
            <a:r>
              <a:rPr lang="sv-SE" sz="2000" b="1" dirty="0">
                <a:latin typeface="Times New Roman" panose="02020603050405020304" pitchFamily="18" charset="0"/>
                <a:cs typeface="Times New Roman" panose="02020603050405020304" pitchFamily="18" charset="0"/>
              </a:rPr>
              <a:t>Wille Lundin</a:t>
            </a:r>
          </a:p>
          <a:p>
            <a:r>
              <a:rPr lang="sv-SE" sz="2000" b="1" dirty="0">
                <a:latin typeface="Times New Roman" panose="02020603050405020304" pitchFamily="18" charset="0"/>
                <a:cs typeface="Times New Roman" panose="02020603050405020304" pitchFamily="18" charset="0"/>
              </a:rPr>
              <a:t>Philip </a:t>
            </a:r>
            <a:r>
              <a:rPr lang="sv-SE" sz="2000" b="1" dirty="0" err="1">
                <a:latin typeface="Times New Roman" panose="02020603050405020304" pitchFamily="18" charset="0"/>
                <a:cs typeface="Times New Roman" panose="02020603050405020304" pitchFamily="18" charset="0"/>
              </a:rPr>
              <a:t>Wäseby</a:t>
            </a:r>
            <a:endParaRPr lang="sv-SE" sz="2000" b="1" dirty="0">
              <a:latin typeface="Times New Roman" panose="02020603050405020304" pitchFamily="18" charset="0"/>
              <a:cs typeface="Times New Roman" panose="02020603050405020304" pitchFamily="18" charset="0"/>
            </a:endParaRPr>
          </a:p>
          <a:p>
            <a:r>
              <a:rPr lang="sv-SE" sz="2000" b="1" dirty="0" err="1">
                <a:latin typeface="Times New Roman" panose="02020603050405020304" pitchFamily="18" charset="0"/>
                <a:cs typeface="Times New Roman" panose="02020603050405020304" pitchFamily="18" charset="0"/>
              </a:rPr>
              <a:t>Oliwer</a:t>
            </a:r>
            <a:r>
              <a:rPr lang="sv-SE" sz="2000" b="1" dirty="0">
                <a:latin typeface="Times New Roman" panose="02020603050405020304" pitchFamily="18" charset="0"/>
                <a:cs typeface="Times New Roman" panose="02020603050405020304" pitchFamily="18" charset="0"/>
              </a:rPr>
              <a:t> Nilsson Rhodin</a:t>
            </a:r>
          </a:p>
          <a:p>
            <a:r>
              <a:rPr lang="sv-SE" sz="2000" b="1" dirty="0">
                <a:latin typeface="Times New Roman" panose="02020603050405020304" pitchFamily="18" charset="0"/>
                <a:cs typeface="Times New Roman" panose="02020603050405020304" pitchFamily="18" charset="0"/>
              </a:rPr>
              <a:t>Harry Rudström</a:t>
            </a:r>
          </a:p>
          <a:p>
            <a:endParaRPr lang="sv-SE" sz="2000" dirty="0">
              <a:latin typeface="Times New Roman" panose="02020603050405020304" pitchFamily="18" charset="0"/>
              <a:cs typeface="Times New Roman" panose="02020603050405020304" pitchFamily="18" charset="0"/>
            </a:endParaRPr>
          </a:p>
          <a:p>
            <a:endParaRPr lang="sv-SE" sz="2000" dirty="0">
              <a:latin typeface="Times New Roman" panose="02020603050405020304" pitchFamily="18" charset="0"/>
              <a:cs typeface="Times New Roman" panose="02020603050405020304" pitchFamily="18" charset="0"/>
            </a:endParaRPr>
          </a:p>
          <a:p>
            <a:endParaRPr lang="sv-SE" sz="3200" dirty="0">
              <a:latin typeface="Times New Roman" panose="02020603050405020304" pitchFamily="18" charset="0"/>
              <a:cs typeface="Times New Roman" panose="02020603050405020304" pitchFamily="18" charset="0"/>
            </a:endParaRPr>
          </a:p>
        </p:txBody>
      </p:sp>
      <p:sp>
        <p:nvSpPr>
          <p:cNvPr id="12" name="textruta 11">
            <a:extLst>
              <a:ext uri="{FF2B5EF4-FFF2-40B4-BE49-F238E27FC236}">
                <a16:creationId xmlns:a16="http://schemas.microsoft.com/office/drawing/2014/main" id="{21FDB969-79DE-E4E9-FFEB-0DBDE1F77050}"/>
              </a:ext>
            </a:extLst>
          </p:cNvPr>
          <p:cNvSpPr txBox="1"/>
          <p:nvPr/>
        </p:nvSpPr>
        <p:spPr>
          <a:xfrm>
            <a:off x="4826000" y="1473200"/>
            <a:ext cx="45719" cy="369332"/>
          </a:xfrm>
          <a:prstGeom prst="rect">
            <a:avLst/>
          </a:prstGeom>
          <a:noFill/>
        </p:spPr>
        <p:txBody>
          <a:bodyPr wrap="square" rtlCol="0">
            <a:spAutoFit/>
          </a:bodyPr>
          <a:lstStyle/>
          <a:p>
            <a:endParaRPr lang="sv-SE" dirty="0"/>
          </a:p>
        </p:txBody>
      </p:sp>
    </p:spTree>
    <p:extLst>
      <p:ext uri="{BB962C8B-B14F-4D97-AF65-F5344CB8AC3E}">
        <p14:creationId xmlns:p14="http://schemas.microsoft.com/office/powerpoint/2010/main" val="4132627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3E87FA-6396-4044-B7D0-B536B77206CD}"/>
              </a:ext>
            </a:extLst>
          </p:cNvPr>
          <p:cNvSpPr>
            <a:spLocks noGrp="1"/>
          </p:cNvSpPr>
          <p:nvPr>
            <p:ph type="title"/>
          </p:nvPr>
        </p:nvSpPr>
        <p:spPr/>
        <p:txBody>
          <a:bodyPr/>
          <a:lstStyle/>
          <a:p>
            <a:pPr algn="l"/>
            <a:r>
              <a:rPr lang="sv-SE" dirty="0">
                <a:latin typeface="Flama" pitchFamily="2" charset="77"/>
              </a:rPr>
              <a:t>Målsättning</a:t>
            </a:r>
          </a:p>
        </p:txBody>
      </p:sp>
      <p:graphicFrame>
        <p:nvGraphicFramePr>
          <p:cNvPr id="3" name="Platshållare för innehåll 2">
            <a:extLst>
              <a:ext uri="{FF2B5EF4-FFF2-40B4-BE49-F238E27FC236}">
                <a16:creationId xmlns:a16="http://schemas.microsoft.com/office/drawing/2014/main" id="{CA56C5A9-DF7C-4D18-8DF7-63AB5588D935}"/>
              </a:ext>
            </a:extLst>
          </p:cNvPr>
          <p:cNvGraphicFramePr>
            <a:graphicFrameLocks noGrp="1"/>
          </p:cNvGraphicFramePr>
          <p:nvPr>
            <p:ph idx="1"/>
            <p:extLst>
              <p:ext uri="{D42A27DB-BD31-4B8C-83A1-F6EECF244321}">
                <p14:modId xmlns:p14="http://schemas.microsoft.com/office/powerpoint/2010/main" val="4006956499"/>
              </p:ext>
            </p:extLst>
          </p:nvPr>
        </p:nvGraphicFramePr>
        <p:xfrm>
          <a:off x="307759"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Bildobjekt 4">
            <a:extLst>
              <a:ext uri="{FF2B5EF4-FFF2-40B4-BE49-F238E27FC236}">
                <a16:creationId xmlns:a16="http://schemas.microsoft.com/office/drawing/2014/main" id="{FE96AA5B-4C98-E4A2-C144-A4B3F20ECA54}"/>
              </a:ext>
            </a:extLst>
          </p:cNvPr>
          <p:cNvPicPr>
            <a:picLocks noChangeAspect="1"/>
          </p:cNvPicPr>
          <p:nvPr/>
        </p:nvPicPr>
        <p:blipFill>
          <a:blip r:embed="rId7"/>
          <a:stretch>
            <a:fillRect/>
          </a:stretch>
        </p:blipFill>
        <p:spPr>
          <a:xfrm>
            <a:off x="-78256" y="-1"/>
            <a:ext cx="12270256" cy="6814539"/>
          </a:xfrm>
          <a:prstGeom prst="rect">
            <a:avLst/>
          </a:prstGeom>
        </p:spPr>
      </p:pic>
    </p:spTree>
    <p:extLst>
      <p:ext uri="{BB962C8B-B14F-4D97-AF65-F5344CB8AC3E}">
        <p14:creationId xmlns:p14="http://schemas.microsoft.com/office/powerpoint/2010/main" val="3952790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41191"/>
            <a:ext cx="10515600" cy="872660"/>
          </a:xfrm>
        </p:spPr>
        <p:txBody>
          <a:bodyPr>
            <a:normAutofit/>
          </a:bodyPr>
          <a:lstStyle/>
          <a:p>
            <a:r>
              <a:rPr lang="sv-SE" sz="4800" b="1" u="sng" dirty="0">
                <a:latin typeface="Times New Roman" panose="02020603050405020304" pitchFamily="18" charset="0"/>
                <a:cs typeface="Times New Roman" panose="02020603050405020304" pitchFamily="18" charset="0"/>
              </a:rPr>
              <a:t>FBK Standard</a:t>
            </a:r>
          </a:p>
        </p:txBody>
      </p:sp>
      <p:sp>
        <p:nvSpPr>
          <p:cNvPr id="3" name="Platshållare för innehåll 2"/>
          <p:cNvSpPr>
            <a:spLocks noGrp="1"/>
          </p:cNvSpPr>
          <p:nvPr>
            <p:ph idx="1"/>
          </p:nvPr>
        </p:nvSpPr>
        <p:spPr>
          <a:xfrm>
            <a:off x="299720" y="1119425"/>
            <a:ext cx="9159240" cy="5127149"/>
          </a:xfrm>
        </p:spPr>
        <p:txBody>
          <a:bodyPr>
            <a:normAutofit fontScale="25000" lnSpcReduction="20000"/>
          </a:bodyPr>
          <a:lstStyle/>
          <a:p>
            <a:endParaRPr lang="sv-SE" sz="4900" dirty="0">
              <a:latin typeface="Times New Roman" panose="02020603050405020304" pitchFamily="18" charset="0"/>
              <a:cs typeface="Times New Roman" panose="02020603050405020304" pitchFamily="18" charset="0"/>
            </a:endParaRPr>
          </a:p>
          <a:p>
            <a:r>
              <a:rPr lang="sv-SE" sz="6400" dirty="0">
                <a:latin typeface="Times New Roman" panose="02020603050405020304" pitchFamily="18" charset="0"/>
                <a:cs typeface="Times New Roman" panose="02020603050405020304" pitchFamily="18" charset="0"/>
              </a:rPr>
              <a:t>Komma i tid till lagets alla aktiviteter. ”Kom redo, var redo”.</a:t>
            </a:r>
          </a:p>
          <a:p>
            <a:endParaRPr lang="sv-SE" sz="6400" dirty="0">
              <a:latin typeface="Times New Roman" panose="02020603050405020304" pitchFamily="18" charset="0"/>
              <a:cs typeface="Times New Roman" panose="02020603050405020304" pitchFamily="18" charset="0"/>
            </a:endParaRPr>
          </a:p>
          <a:p>
            <a:r>
              <a:rPr lang="sv-SE" sz="6400" dirty="0">
                <a:latin typeface="Times New Roman" panose="02020603050405020304" pitchFamily="18" charset="0"/>
                <a:cs typeface="Times New Roman" panose="02020603050405020304" pitchFamily="18" charset="0"/>
              </a:rPr>
              <a:t>Under träning och matcher får man inte svinga klubbor, svära och sparka i sargen när man är frustrerad. Bra Kroppsspråk​</a:t>
            </a:r>
          </a:p>
          <a:p>
            <a:endParaRPr lang="sv-SE" sz="6400" dirty="0">
              <a:latin typeface="Times New Roman" panose="02020603050405020304" pitchFamily="18" charset="0"/>
              <a:cs typeface="Times New Roman" panose="02020603050405020304" pitchFamily="18" charset="0"/>
            </a:endParaRPr>
          </a:p>
          <a:p>
            <a:r>
              <a:rPr lang="sv-SE" sz="6400" dirty="0">
                <a:latin typeface="Times New Roman" panose="02020603050405020304" pitchFamily="18" charset="0"/>
                <a:cs typeface="Times New Roman" panose="02020603050405020304" pitchFamily="18" charset="0"/>
              </a:rPr>
              <a:t>Var den större personen när behov finns, även du själv kan ibland ha fel.</a:t>
            </a:r>
          </a:p>
          <a:p>
            <a:endParaRPr lang="sv-SE" sz="6400" dirty="0">
              <a:latin typeface="Times New Roman" panose="02020603050405020304" pitchFamily="18" charset="0"/>
              <a:cs typeface="Times New Roman" panose="02020603050405020304" pitchFamily="18" charset="0"/>
            </a:endParaRPr>
          </a:p>
          <a:p>
            <a:r>
              <a:rPr lang="sv-SE" sz="6400" dirty="0">
                <a:latin typeface="Times New Roman" panose="02020603050405020304" pitchFamily="18" charset="0"/>
                <a:cs typeface="Times New Roman" panose="02020603050405020304" pitchFamily="18" charset="0"/>
              </a:rPr>
              <a:t>Ge en lagkompis en klapp på axeln när det finns behov, alla kan och får göra fel.</a:t>
            </a:r>
          </a:p>
          <a:p>
            <a:endParaRPr lang="sv-SE" sz="6400" dirty="0">
              <a:latin typeface="Times New Roman" panose="02020603050405020304" pitchFamily="18" charset="0"/>
              <a:cs typeface="Times New Roman" panose="02020603050405020304" pitchFamily="18" charset="0"/>
            </a:endParaRPr>
          </a:p>
          <a:p>
            <a:r>
              <a:rPr lang="sv-SE" sz="6400" dirty="0">
                <a:latin typeface="Times New Roman" panose="02020603050405020304" pitchFamily="18" charset="0"/>
                <a:cs typeface="Times New Roman" panose="02020603050405020304" pitchFamily="18" charset="0"/>
              </a:rPr>
              <a:t>Engagemang (vilja till att utvecklas både som människa och ishockeyspelare). </a:t>
            </a:r>
          </a:p>
          <a:p>
            <a:endParaRPr lang="sv-SE" sz="6400" dirty="0">
              <a:latin typeface="Times New Roman" panose="02020603050405020304" pitchFamily="18" charset="0"/>
              <a:cs typeface="Times New Roman" panose="02020603050405020304" pitchFamily="18" charset="0"/>
            </a:endParaRPr>
          </a:p>
          <a:p>
            <a:r>
              <a:rPr lang="sv-SE" sz="6400" dirty="0">
                <a:latin typeface="Times New Roman" panose="02020603050405020304" pitchFamily="18" charset="0"/>
                <a:cs typeface="Times New Roman" panose="02020603050405020304" pitchFamily="18" charset="0"/>
              </a:rPr>
              <a:t>Träningar, matcher och </a:t>
            </a:r>
            <a:r>
              <a:rPr lang="sv-SE" sz="6400" dirty="0" err="1">
                <a:latin typeface="Times New Roman" panose="02020603050405020304" pitchFamily="18" charset="0"/>
                <a:cs typeface="Times New Roman" panose="02020603050405020304" pitchFamily="18" charset="0"/>
              </a:rPr>
              <a:t>fys</a:t>
            </a:r>
            <a:r>
              <a:rPr lang="sv-SE" sz="6400" dirty="0">
                <a:latin typeface="Times New Roman" panose="02020603050405020304" pitchFamily="18" charset="0"/>
                <a:cs typeface="Times New Roman" panose="02020603050405020304" pitchFamily="18" charset="0"/>
              </a:rPr>
              <a:t> är obligatoriska. Får ni förhinder så ring oss och meddela det så fort som möjligt.</a:t>
            </a:r>
          </a:p>
          <a:p>
            <a:pPr marL="0" indent="0">
              <a:buNone/>
            </a:pPr>
            <a:endParaRPr lang="sv-SE" sz="6400" dirty="0">
              <a:latin typeface="Times New Roman" panose="02020603050405020304" pitchFamily="18" charset="0"/>
              <a:cs typeface="Times New Roman" panose="02020603050405020304" pitchFamily="18" charset="0"/>
            </a:endParaRPr>
          </a:p>
          <a:p>
            <a:r>
              <a:rPr lang="sv-SE" sz="6400" dirty="0">
                <a:latin typeface="Times New Roman" panose="02020603050405020304" pitchFamily="18" charset="0"/>
                <a:cs typeface="Times New Roman" panose="02020603050405020304" pitchFamily="18" charset="0"/>
              </a:rPr>
              <a:t>Vare sig vi är på isen, bussen, omklädningsrummet, gymmet, ishallen samt övriga ställen vi representerar Färjestads BK så är det minsta vi begär av er att respektera din omgivning.</a:t>
            </a:r>
          </a:p>
          <a:p>
            <a:pPr marL="0" indent="0">
              <a:buNone/>
            </a:pPr>
            <a:endParaRPr lang="sv-SE" sz="6400" dirty="0">
              <a:latin typeface="Times New Roman" panose="02020603050405020304" pitchFamily="18" charset="0"/>
              <a:cs typeface="Times New Roman" panose="02020603050405020304" pitchFamily="18" charset="0"/>
            </a:endParaRPr>
          </a:p>
          <a:p>
            <a:r>
              <a:rPr lang="sv-SE" sz="6400" dirty="0">
                <a:latin typeface="Times New Roman" panose="02020603050405020304" pitchFamily="18" charset="0"/>
                <a:cs typeface="Times New Roman" panose="02020603050405020304" pitchFamily="18" charset="0"/>
              </a:rPr>
              <a:t>Respektera alla i och runt ishallen oavsett lag , position och kön (t.ex. att hälsa på alla du möter )</a:t>
            </a:r>
          </a:p>
          <a:p>
            <a:endParaRPr lang="sv-SE" sz="6400" dirty="0">
              <a:latin typeface="Times New Roman" panose="02020603050405020304" pitchFamily="18" charset="0"/>
              <a:cs typeface="Times New Roman" panose="02020603050405020304" pitchFamily="18" charset="0"/>
            </a:endParaRPr>
          </a:p>
          <a:p>
            <a:endParaRPr lang="sv-SE" sz="6400" dirty="0">
              <a:latin typeface="Times New Roman" panose="02020603050405020304" pitchFamily="18" charset="0"/>
              <a:cs typeface="Times New Roman" panose="02020603050405020304" pitchFamily="18" charset="0"/>
            </a:endParaRPr>
          </a:p>
          <a:p>
            <a:pPr marL="0" indent="0">
              <a:buNone/>
            </a:pPr>
            <a:endParaRPr lang="sv-SE" sz="6400" dirty="0">
              <a:latin typeface="Times New Roman" panose="02020603050405020304" pitchFamily="18" charset="0"/>
              <a:cs typeface="Times New Roman" panose="02020603050405020304" pitchFamily="18" charset="0"/>
            </a:endParaRPr>
          </a:p>
          <a:p>
            <a:pPr marL="0" indent="0">
              <a:buNone/>
            </a:pPr>
            <a:endParaRPr lang="sv-SE" sz="6400" dirty="0">
              <a:latin typeface="Times New Roman" panose="02020603050405020304" pitchFamily="18" charset="0"/>
              <a:cs typeface="Times New Roman" panose="02020603050405020304" pitchFamily="18" charset="0"/>
            </a:endParaRPr>
          </a:p>
          <a:p>
            <a:endParaRPr lang="sv-SE" dirty="0"/>
          </a:p>
        </p:txBody>
      </p:sp>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44"/>
            <a:ext cx="12192000" cy="6844311"/>
          </a:xfrm>
          <a:prstGeom prst="rect">
            <a:avLst/>
          </a:prstGeom>
        </p:spPr>
      </p:pic>
    </p:spTree>
    <p:extLst>
      <p:ext uri="{BB962C8B-B14F-4D97-AF65-F5344CB8AC3E}">
        <p14:creationId xmlns:p14="http://schemas.microsoft.com/office/powerpoint/2010/main" val="1834111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480297-6324-1BA4-89D4-8BDF151A0F3B}"/>
              </a:ext>
            </a:extLst>
          </p:cNvPr>
          <p:cNvSpPr>
            <a:spLocks noGrp="1"/>
          </p:cNvSpPr>
          <p:nvPr>
            <p:ph type="title"/>
          </p:nvPr>
        </p:nvSpPr>
        <p:spPr>
          <a:xfrm>
            <a:off x="0" y="37146"/>
            <a:ext cx="10515600" cy="946151"/>
          </a:xfrm>
        </p:spPr>
        <p:txBody>
          <a:bodyPr>
            <a:normAutofit/>
          </a:bodyPr>
          <a:lstStyle/>
          <a:p>
            <a:r>
              <a:rPr lang="sv-SE" sz="4800" b="1" u="sng" dirty="0">
                <a:latin typeface="Times New Roman" panose="02020603050405020304" pitchFamily="18" charset="0"/>
                <a:cs typeface="Times New Roman" panose="02020603050405020304" pitchFamily="18" charset="0"/>
              </a:rPr>
              <a:t>FBK Standard</a:t>
            </a:r>
          </a:p>
        </p:txBody>
      </p:sp>
      <p:sp>
        <p:nvSpPr>
          <p:cNvPr id="3" name="Platshållare för innehåll 2">
            <a:extLst>
              <a:ext uri="{FF2B5EF4-FFF2-40B4-BE49-F238E27FC236}">
                <a16:creationId xmlns:a16="http://schemas.microsoft.com/office/drawing/2014/main" id="{D3EA303D-6391-874F-BE04-CDF6B5663727}"/>
              </a:ext>
            </a:extLst>
          </p:cNvPr>
          <p:cNvSpPr>
            <a:spLocks noGrp="1"/>
          </p:cNvSpPr>
          <p:nvPr>
            <p:ph idx="1"/>
          </p:nvPr>
        </p:nvSpPr>
        <p:spPr>
          <a:xfrm>
            <a:off x="149860" y="1385669"/>
            <a:ext cx="9827260" cy="5102543"/>
          </a:xfrm>
        </p:spPr>
        <p:txBody>
          <a:bodyPr>
            <a:noAutofit/>
          </a:bodyPr>
          <a:lstStyle/>
          <a:p>
            <a:r>
              <a:rPr lang="sv-SE" sz="1400" dirty="0">
                <a:latin typeface="Times New Roman" panose="02020603050405020304" pitchFamily="18" charset="0"/>
                <a:cs typeface="Times New Roman" panose="02020603050405020304" pitchFamily="18" charset="0"/>
              </a:rPr>
              <a:t>Klädkod till matcher och aktiviteter är snygg byxa och FBK piké. Vi representerar inte laget med trasiga kläder, mjukisbyxor eller pyjamas.</a:t>
            </a:r>
          </a:p>
          <a:p>
            <a:endParaRPr lang="sv-SE" sz="1400" dirty="0">
              <a:latin typeface="Times New Roman" panose="02020603050405020304" pitchFamily="18" charset="0"/>
              <a:cs typeface="Times New Roman" panose="02020603050405020304" pitchFamily="18" charset="0"/>
            </a:endParaRPr>
          </a:p>
          <a:p>
            <a:r>
              <a:rPr lang="sv-SE" sz="1400" dirty="0">
                <a:latin typeface="Times New Roman" panose="02020603050405020304" pitchFamily="18" charset="0"/>
                <a:cs typeface="Times New Roman" panose="02020603050405020304" pitchFamily="18" charset="0"/>
              </a:rPr>
              <a:t>Mobiltelefoner, används endast för musik. Undvik samtal, sms och sociala medier, de tar fokus från uppgiften ni har framför er så som uppladdning inför träning och matcher.</a:t>
            </a:r>
          </a:p>
          <a:p>
            <a:pPr marL="0" indent="0">
              <a:buNone/>
            </a:pPr>
            <a:endParaRPr lang="sv-SE" sz="1400" dirty="0">
              <a:latin typeface="Times New Roman" panose="02020603050405020304" pitchFamily="18" charset="0"/>
              <a:cs typeface="Times New Roman" panose="02020603050405020304" pitchFamily="18" charset="0"/>
            </a:endParaRPr>
          </a:p>
          <a:p>
            <a:r>
              <a:rPr lang="sv-SE" sz="1400" dirty="0">
                <a:latin typeface="Times New Roman" panose="02020603050405020304" pitchFamily="18" charset="0"/>
                <a:cs typeface="Times New Roman" panose="02020603050405020304" pitchFamily="18" charset="0"/>
              </a:rPr>
              <a:t>Under genomgång ska alla tagit av sig hörlurar och lagt bort telefonen , för att fokusera på bästa möjliga sätt</a:t>
            </a:r>
          </a:p>
          <a:p>
            <a:endParaRPr lang="sv-SE" sz="1400" dirty="0">
              <a:latin typeface="Times New Roman" panose="02020603050405020304" pitchFamily="18" charset="0"/>
              <a:cs typeface="Times New Roman" panose="02020603050405020304" pitchFamily="18" charset="0"/>
            </a:endParaRPr>
          </a:p>
          <a:p>
            <a:r>
              <a:rPr lang="sv-SE" sz="1400" dirty="0">
                <a:latin typeface="Times New Roman" panose="02020603050405020304" pitchFamily="18" charset="0"/>
                <a:cs typeface="Times New Roman" panose="02020603050405020304" pitchFamily="18" charset="0"/>
              </a:rPr>
              <a:t>Vi har </a:t>
            </a:r>
            <a:r>
              <a:rPr lang="sv-SE" sz="1400" b="1" dirty="0">
                <a:latin typeface="Times New Roman" panose="02020603050405020304" pitchFamily="18" charset="0"/>
                <a:cs typeface="Times New Roman" panose="02020603050405020304" pitchFamily="18" charset="0"/>
              </a:rPr>
              <a:t>nolltolerans</a:t>
            </a:r>
            <a:r>
              <a:rPr lang="sv-SE" sz="1400" dirty="0">
                <a:latin typeface="Times New Roman" panose="02020603050405020304" pitchFamily="18" charset="0"/>
                <a:cs typeface="Times New Roman" panose="02020603050405020304" pitchFamily="18" charset="0"/>
              </a:rPr>
              <a:t> för Tobak, alkohol eller andra droger. </a:t>
            </a:r>
          </a:p>
          <a:p>
            <a:endParaRPr lang="sv-SE" sz="1400" dirty="0">
              <a:latin typeface="Times New Roman" panose="02020603050405020304" pitchFamily="18" charset="0"/>
              <a:cs typeface="Times New Roman" panose="02020603050405020304" pitchFamily="18" charset="0"/>
            </a:endParaRPr>
          </a:p>
          <a:p>
            <a:r>
              <a:rPr lang="sv-SE" sz="1400" dirty="0">
                <a:latin typeface="Times New Roman" panose="02020603050405020304" pitchFamily="18" charset="0"/>
                <a:cs typeface="Times New Roman" panose="02020603050405020304" pitchFamily="18" charset="0"/>
              </a:rPr>
              <a:t>Vi är ambassadörer för Färjestad BK vid varje träning, match- och cupspel.</a:t>
            </a:r>
          </a:p>
          <a:p>
            <a:pPr marL="0" indent="0">
              <a:buNone/>
            </a:pPr>
            <a:endParaRPr lang="sv-SE" sz="1400" dirty="0">
              <a:latin typeface="Times New Roman" panose="02020603050405020304" pitchFamily="18" charset="0"/>
              <a:cs typeface="Times New Roman" panose="02020603050405020304" pitchFamily="18" charset="0"/>
            </a:endParaRPr>
          </a:p>
          <a:p>
            <a:r>
              <a:rPr lang="sv-SE" sz="1400" dirty="0">
                <a:latin typeface="Times New Roman" panose="02020603050405020304" pitchFamily="18" charset="0"/>
                <a:cs typeface="Times New Roman" panose="02020603050405020304" pitchFamily="18" charset="0"/>
              </a:rPr>
              <a:t>Ansvarighet and </a:t>
            </a:r>
            <a:r>
              <a:rPr lang="sv-SE" sz="1400" dirty="0" err="1">
                <a:latin typeface="Times New Roman" panose="02020603050405020304" pitchFamily="18" charset="0"/>
                <a:cs typeface="Times New Roman" panose="02020603050405020304" pitchFamily="18" charset="0"/>
              </a:rPr>
              <a:t>Coachbar</a:t>
            </a:r>
            <a:endParaRPr lang="sv-SE" sz="1400" dirty="0">
              <a:latin typeface="Times New Roman" panose="02020603050405020304" pitchFamily="18" charset="0"/>
              <a:cs typeface="Times New Roman" panose="02020603050405020304" pitchFamily="18" charset="0"/>
            </a:endParaRPr>
          </a:p>
          <a:p>
            <a:endParaRPr lang="sv-SE" sz="1400" dirty="0">
              <a:latin typeface="Times New Roman" panose="02020603050405020304" pitchFamily="18" charset="0"/>
              <a:cs typeface="Times New Roman" panose="02020603050405020304" pitchFamily="18" charset="0"/>
            </a:endParaRPr>
          </a:p>
          <a:p>
            <a:r>
              <a:rPr lang="sv-SE" sz="1400" dirty="0">
                <a:latin typeface="Times New Roman" panose="02020603050405020304" pitchFamily="18" charset="0"/>
                <a:cs typeface="Times New Roman" panose="02020603050405020304" pitchFamily="18" charset="0"/>
              </a:rPr>
              <a:t> Ha kul genom hela processen. </a:t>
            </a:r>
          </a:p>
          <a:p>
            <a:endParaRPr lang="sv-SE" sz="1400" dirty="0">
              <a:latin typeface="Times New Roman" panose="02020603050405020304" pitchFamily="18" charset="0"/>
              <a:cs typeface="Times New Roman" panose="02020603050405020304" pitchFamily="18" charset="0"/>
            </a:endParaRPr>
          </a:p>
          <a:p>
            <a:pPr marL="0" indent="0">
              <a:buNone/>
            </a:pPr>
            <a:endParaRPr lang="sv-SE" sz="1800" dirty="0"/>
          </a:p>
        </p:txBody>
      </p:sp>
      <p:pic>
        <p:nvPicPr>
          <p:cNvPr id="7" name="Bildobjekt 6">
            <a:extLst>
              <a:ext uri="{FF2B5EF4-FFF2-40B4-BE49-F238E27FC236}">
                <a16:creationId xmlns:a16="http://schemas.microsoft.com/office/drawing/2014/main" id="{CCFCC118-929E-F28B-6124-F74AA79396A2}"/>
              </a:ext>
            </a:extLst>
          </p:cNvPr>
          <p:cNvPicPr>
            <a:picLocks noChangeAspect="1"/>
          </p:cNvPicPr>
          <p:nvPr/>
        </p:nvPicPr>
        <p:blipFill>
          <a:blip r:embed="rId2"/>
          <a:stretch>
            <a:fillRect/>
          </a:stretch>
        </p:blipFill>
        <p:spPr>
          <a:xfrm>
            <a:off x="2" y="-4255"/>
            <a:ext cx="12191998" cy="6845805"/>
          </a:xfrm>
          <a:prstGeom prst="rect">
            <a:avLst/>
          </a:prstGeom>
        </p:spPr>
      </p:pic>
    </p:spTree>
    <p:extLst>
      <p:ext uri="{BB962C8B-B14F-4D97-AF65-F5344CB8AC3E}">
        <p14:creationId xmlns:p14="http://schemas.microsoft.com/office/powerpoint/2010/main" val="268750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0"/>
            <a:ext cx="10515600" cy="894963"/>
          </a:xfrm>
        </p:spPr>
        <p:txBody>
          <a:bodyPr>
            <a:normAutofit/>
          </a:bodyPr>
          <a:lstStyle/>
          <a:p>
            <a:r>
              <a:rPr lang="sv-SE" sz="4800" b="1" u="sng" dirty="0">
                <a:latin typeface="Times New Roman" panose="02020603050405020304" pitchFamily="18" charset="0"/>
                <a:cs typeface="Times New Roman" panose="02020603050405020304" pitchFamily="18" charset="0"/>
              </a:rPr>
              <a:t>Kommunikation</a:t>
            </a:r>
          </a:p>
        </p:txBody>
      </p:sp>
      <p:sp>
        <p:nvSpPr>
          <p:cNvPr id="3" name="Platshållare för innehåll 2"/>
          <p:cNvSpPr>
            <a:spLocks noGrp="1"/>
          </p:cNvSpPr>
          <p:nvPr>
            <p:ph idx="1"/>
          </p:nvPr>
        </p:nvSpPr>
        <p:spPr>
          <a:xfrm>
            <a:off x="238760" y="1500505"/>
            <a:ext cx="8153400" cy="4351338"/>
          </a:xfrm>
        </p:spPr>
        <p:txBody>
          <a:bodyPr>
            <a:normAutofit/>
          </a:bodyPr>
          <a:lstStyle/>
          <a:p>
            <a:r>
              <a:rPr lang="sv-SE" sz="2400" dirty="0">
                <a:latin typeface="Times New Roman" panose="02020603050405020304" pitchFamily="18" charset="0"/>
                <a:cs typeface="Times New Roman" panose="02020603050405020304" pitchFamily="18" charset="0"/>
              </a:rPr>
              <a:t>Hockey Coach Vision </a:t>
            </a:r>
          </a:p>
          <a:p>
            <a:r>
              <a:rPr lang="sv-SE" sz="2400" dirty="0" err="1">
                <a:latin typeface="Times New Roman" panose="02020603050405020304" pitchFamily="18" charset="0"/>
                <a:cs typeface="Times New Roman" panose="02020603050405020304" pitchFamily="18" charset="0"/>
              </a:rPr>
              <a:t>WhatsApp</a:t>
            </a:r>
            <a:endParaRPr lang="sv-SE" sz="2400" dirty="0">
              <a:latin typeface="Times New Roman" panose="02020603050405020304" pitchFamily="18" charset="0"/>
              <a:cs typeface="Times New Roman" panose="02020603050405020304" pitchFamily="18" charset="0"/>
            </a:endParaRPr>
          </a:p>
          <a:p>
            <a:r>
              <a:rPr lang="sv-SE" sz="2400" dirty="0">
                <a:latin typeface="Times New Roman" panose="02020603050405020304" pitchFamily="18" charset="0"/>
                <a:cs typeface="Times New Roman" panose="02020603050405020304" pitchFamily="18" charset="0"/>
              </a:rPr>
              <a:t>SportAdmin.se</a:t>
            </a:r>
          </a:p>
          <a:p>
            <a:r>
              <a:rPr lang="sv-SE" sz="2400" dirty="0" err="1">
                <a:latin typeface="Times New Roman" panose="02020603050405020304" pitchFamily="18" charset="0"/>
                <a:cs typeface="Times New Roman" panose="02020603050405020304" pitchFamily="18" charset="0"/>
              </a:rPr>
              <a:t>TeamBuildr</a:t>
            </a:r>
            <a:endParaRPr lang="sv-SE" sz="2400" dirty="0">
              <a:latin typeface="Times New Roman" panose="02020603050405020304" pitchFamily="18" charset="0"/>
              <a:cs typeface="Times New Roman" panose="02020603050405020304" pitchFamily="18" charset="0"/>
            </a:endParaRPr>
          </a:p>
          <a:p>
            <a:r>
              <a:rPr lang="sv-SE" sz="2400" dirty="0">
                <a:latin typeface="Times New Roman" panose="02020603050405020304" pitchFamily="18" charset="0"/>
                <a:cs typeface="Times New Roman" panose="02020603050405020304" pitchFamily="18" charset="0"/>
              </a:rPr>
              <a:t>Individuella samtal ( </a:t>
            </a:r>
            <a:r>
              <a:rPr lang="sv-SE" sz="2400" dirty="0" err="1">
                <a:latin typeface="Times New Roman" panose="02020603050405020304" pitchFamily="18" charset="0"/>
                <a:cs typeface="Times New Roman" panose="02020603050405020304" pitchFamily="18" charset="0"/>
              </a:rPr>
              <a:t>Spiideo,Sportcontract</a:t>
            </a:r>
            <a:r>
              <a:rPr lang="sv-SE" sz="2400" dirty="0">
                <a:latin typeface="Times New Roman" panose="02020603050405020304" pitchFamily="18" charset="0"/>
                <a:cs typeface="Times New Roman" panose="02020603050405020304" pitchFamily="18" charset="0"/>
              </a:rPr>
              <a:t> or </a:t>
            </a:r>
            <a:r>
              <a:rPr lang="sv-SE" sz="2400" dirty="0" err="1">
                <a:latin typeface="Times New Roman" panose="02020603050405020304" pitchFamily="18" charset="0"/>
                <a:cs typeface="Times New Roman" panose="02020603050405020304" pitchFamily="18" charset="0"/>
              </a:rPr>
              <a:t>Svenskahockeytv</a:t>
            </a:r>
            <a:r>
              <a:rPr lang="sv-SE" sz="2400" dirty="0">
                <a:latin typeface="Times New Roman" panose="02020603050405020304" pitchFamily="18" charset="0"/>
                <a:cs typeface="Times New Roman" panose="02020603050405020304" pitchFamily="18" charset="0"/>
              </a:rPr>
              <a:t>)</a:t>
            </a:r>
          </a:p>
          <a:p>
            <a:r>
              <a:rPr lang="sv-SE" sz="2400" dirty="0">
                <a:latin typeface="Times New Roman" panose="02020603050405020304" pitchFamily="18" charset="0"/>
                <a:cs typeface="Times New Roman" panose="02020603050405020304" pitchFamily="18" charset="0"/>
              </a:rPr>
              <a:t>Vi kommer att prata med er vårdnadshavare om det är något som inte är hockeyrelaterat som t.ex. psykisk eller fysisk ohälsa och ni får gärna vara öppna och prata med oss om det. Allt hockeyrelaterat kommer spelarna själva till oss och pratar, detta för att </a:t>
            </a:r>
            <a:r>
              <a:rPr lang="sv-SE" sz="2400" dirty="0" err="1">
                <a:latin typeface="Times New Roman" panose="02020603050405020304" pitchFamily="18" charset="0"/>
                <a:cs typeface="Times New Roman" panose="02020603050405020304" pitchFamily="18" charset="0"/>
              </a:rPr>
              <a:t>boosta</a:t>
            </a:r>
            <a:r>
              <a:rPr lang="sv-SE" sz="2400" dirty="0">
                <a:latin typeface="Times New Roman" panose="02020603050405020304" pitchFamily="18" charset="0"/>
                <a:cs typeface="Times New Roman" panose="02020603050405020304" pitchFamily="18" charset="0"/>
              </a:rPr>
              <a:t> deras egna utveckling och självförtroende.</a:t>
            </a:r>
          </a:p>
          <a:p>
            <a:endParaRPr lang="sv-SE" sz="2400" dirty="0">
              <a:latin typeface="Times New Roman" panose="02020603050405020304" pitchFamily="18" charset="0"/>
              <a:cs typeface="Times New Roman" panose="02020603050405020304" pitchFamily="18" charset="0"/>
            </a:endParaRPr>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1999" cy="6857999"/>
          </a:xfrm>
          <a:prstGeom prst="rect">
            <a:avLst/>
          </a:prstGeom>
        </p:spPr>
      </p:pic>
    </p:spTree>
    <p:extLst>
      <p:ext uri="{BB962C8B-B14F-4D97-AF65-F5344CB8AC3E}">
        <p14:creationId xmlns:p14="http://schemas.microsoft.com/office/powerpoint/2010/main" val="2519359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109179"/>
            <a:ext cx="10515600" cy="850358"/>
          </a:xfrm>
        </p:spPr>
        <p:txBody>
          <a:bodyPr>
            <a:normAutofit fontScale="90000"/>
          </a:bodyPr>
          <a:lstStyle/>
          <a:p>
            <a:r>
              <a:rPr lang="sv-SE" sz="4800" b="1" u="sng" dirty="0">
                <a:latin typeface="Times New Roman" panose="02020603050405020304" pitchFamily="18" charset="0"/>
                <a:cs typeface="Times New Roman" panose="02020603050405020304" pitchFamily="18" charset="0"/>
              </a:rPr>
              <a:t>Försäsong</a:t>
            </a:r>
            <a:br>
              <a:rPr lang="sv-SE" sz="4800" b="1" u="sng" dirty="0">
                <a:latin typeface="Times New Roman" panose="02020603050405020304" pitchFamily="18" charset="0"/>
                <a:cs typeface="Times New Roman" panose="02020603050405020304" pitchFamily="18" charset="0"/>
              </a:rPr>
            </a:br>
            <a:endParaRPr lang="sv-SE" sz="4800" b="1" u="sng" dirty="0">
              <a:latin typeface="Times New Roman" panose="02020603050405020304" pitchFamily="18" charset="0"/>
              <a:cs typeface="Times New Roman" panose="02020603050405020304" pitchFamily="18" charset="0"/>
            </a:endParaRPr>
          </a:p>
        </p:txBody>
      </p:sp>
      <p:sp>
        <p:nvSpPr>
          <p:cNvPr id="3" name="Platshållare för innehåll 2"/>
          <p:cNvSpPr>
            <a:spLocks noGrp="1"/>
          </p:cNvSpPr>
          <p:nvPr>
            <p:ph idx="1"/>
          </p:nvPr>
        </p:nvSpPr>
        <p:spPr>
          <a:xfrm>
            <a:off x="238760" y="1708877"/>
            <a:ext cx="8272346" cy="4898560"/>
          </a:xfrm>
        </p:spPr>
        <p:txBody>
          <a:bodyPr>
            <a:normAutofit/>
          </a:bodyPr>
          <a:lstStyle/>
          <a:p>
            <a:pPr marL="0" indent="0">
              <a:buNone/>
            </a:pPr>
            <a:r>
              <a:rPr lang="sv-SE" sz="2000" dirty="0">
                <a:latin typeface="Times New Roman" panose="02020603050405020304" pitchFamily="18" charset="0"/>
                <a:cs typeface="Times New Roman" panose="02020603050405020304" pitchFamily="18" charset="0"/>
              </a:rPr>
              <a:t>- Gruppen befinner sig nu i sökandefasen där man som medlem i laget söker för att finna sin betydelse i gruppen. Alla medlemmar i gruppen är av lika stor betydelse och under denna fas arbetar vi med aktiviteter för att öka känslan av samhörighet. Alla ska hitta sin roll i laget, försäsongen blir vår tid att ta reda på det.</a:t>
            </a:r>
          </a:p>
          <a:p>
            <a:pPr marL="0" indent="0">
              <a:buNone/>
            </a:pPr>
            <a:endParaRPr lang="sv-SE" sz="2000" dirty="0">
              <a:latin typeface="Times New Roman" panose="02020603050405020304" pitchFamily="18" charset="0"/>
              <a:cs typeface="Times New Roman" panose="02020603050405020304" pitchFamily="18" charset="0"/>
            </a:endParaRPr>
          </a:p>
          <a:p>
            <a:pPr marL="0" indent="0">
              <a:buNone/>
            </a:pPr>
            <a:r>
              <a:rPr lang="sv-SE" sz="2000" dirty="0">
                <a:latin typeface="Times New Roman" panose="02020603050405020304" pitchFamily="18" charset="0"/>
                <a:cs typeface="Times New Roman" panose="02020603050405020304" pitchFamily="18" charset="0"/>
              </a:rPr>
              <a:t>- Under säsongen kommer vi att jobba med en individuell målsättning samt en för hela laget.</a:t>
            </a:r>
          </a:p>
          <a:p>
            <a:pPr marL="0" indent="0">
              <a:buNone/>
            </a:pPr>
            <a:endParaRPr lang="sv-SE" sz="2000" dirty="0">
              <a:latin typeface="Times New Roman" panose="02020603050405020304" pitchFamily="18" charset="0"/>
              <a:cs typeface="Times New Roman" panose="02020603050405020304" pitchFamily="18" charset="0"/>
            </a:endParaRPr>
          </a:p>
          <a:p>
            <a:pPr marL="0" indent="0">
              <a:buNone/>
            </a:pPr>
            <a:r>
              <a:rPr lang="sv-SE" sz="2000" dirty="0">
                <a:latin typeface="Times New Roman" panose="02020603050405020304" pitchFamily="18" charset="0"/>
                <a:cs typeface="Times New Roman" panose="02020603050405020304" pitchFamily="18" charset="0"/>
              </a:rPr>
              <a:t>- Försäsongen kommer visa vilken karaktär varje spelare har. </a:t>
            </a:r>
          </a:p>
          <a:p>
            <a:pPr marL="0" indent="0">
              <a:buNone/>
            </a:pPr>
            <a:endParaRPr lang="sv-SE" sz="2000" dirty="0">
              <a:latin typeface="Times New Roman" panose="02020603050405020304" pitchFamily="18" charset="0"/>
              <a:cs typeface="Times New Roman" panose="02020603050405020304" pitchFamily="18" charset="0"/>
            </a:endParaRPr>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003"/>
            <a:ext cx="12192000" cy="6844312"/>
          </a:xfrm>
          <a:prstGeom prst="rect">
            <a:avLst/>
          </a:prstGeom>
        </p:spPr>
      </p:pic>
    </p:spTree>
    <p:extLst>
      <p:ext uri="{BB962C8B-B14F-4D97-AF65-F5344CB8AC3E}">
        <p14:creationId xmlns:p14="http://schemas.microsoft.com/office/powerpoint/2010/main" val="1629979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6844"/>
            <a:ext cx="10515600" cy="794602"/>
          </a:xfrm>
        </p:spPr>
        <p:txBody>
          <a:bodyPr>
            <a:normAutofit/>
          </a:bodyPr>
          <a:lstStyle/>
          <a:p>
            <a:r>
              <a:rPr lang="sv-SE" sz="4800" b="1" u="sng" dirty="0">
                <a:latin typeface="Times New Roman" panose="02020603050405020304" pitchFamily="18" charset="0"/>
                <a:cs typeface="Times New Roman" panose="02020603050405020304" pitchFamily="18" charset="0"/>
              </a:rPr>
              <a:t>Under säsong: Träning</a:t>
            </a:r>
          </a:p>
        </p:txBody>
      </p:sp>
      <p:sp>
        <p:nvSpPr>
          <p:cNvPr id="3" name="Platshållare för innehåll 2"/>
          <p:cNvSpPr>
            <a:spLocks noGrp="1"/>
          </p:cNvSpPr>
          <p:nvPr>
            <p:ph idx="1"/>
          </p:nvPr>
        </p:nvSpPr>
        <p:spPr>
          <a:xfrm>
            <a:off x="116840" y="1297304"/>
            <a:ext cx="10515600" cy="5032375"/>
          </a:xfrm>
        </p:spPr>
        <p:txBody>
          <a:bodyPr>
            <a:normAutofit fontScale="92500" lnSpcReduction="10000"/>
          </a:bodyPr>
          <a:lstStyle/>
          <a:p>
            <a:pPr marL="0" indent="0">
              <a:buNone/>
            </a:pPr>
            <a:r>
              <a:rPr lang="sv-SE" sz="2000" b="1" u="sng" dirty="0">
                <a:latin typeface="Times New Roman" panose="02020603050405020304" pitchFamily="18" charset="0"/>
                <a:cs typeface="Times New Roman" panose="02020603050405020304" pitchFamily="18" charset="0"/>
              </a:rPr>
              <a:t>FYS: </a:t>
            </a:r>
            <a:endParaRPr lang="sv-SE" sz="2000" dirty="0">
              <a:latin typeface="Times New Roman" panose="02020603050405020304" pitchFamily="18" charset="0"/>
              <a:cs typeface="Times New Roman" panose="02020603050405020304" pitchFamily="18" charset="0"/>
            </a:endParaRPr>
          </a:p>
          <a:p>
            <a:pPr marL="0" indent="0">
              <a:buNone/>
            </a:pPr>
            <a:r>
              <a:rPr lang="sv-SE" sz="2000" dirty="0">
                <a:latin typeface="Times New Roman" panose="02020603050405020304" pitchFamily="18" charset="0"/>
                <a:cs typeface="Times New Roman" panose="02020603050405020304" pitchFamily="18" charset="0"/>
              </a:rPr>
              <a:t>- 4-5 </a:t>
            </a:r>
            <a:r>
              <a:rPr lang="sv-SE" sz="2000" dirty="0" err="1">
                <a:latin typeface="Times New Roman" panose="02020603050405020304" pitchFamily="18" charset="0"/>
                <a:cs typeface="Times New Roman" panose="02020603050405020304" pitchFamily="18" charset="0"/>
              </a:rPr>
              <a:t>fyspass</a:t>
            </a:r>
            <a:r>
              <a:rPr lang="sv-SE" sz="2000" dirty="0">
                <a:latin typeface="Times New Roman" panose="02020603050405020304" pitchFamily="18" charset="0"/>
                <a:cs typeface="Times New Roman" panose="02020603050405020304" pitchFamily="18" charset="0"/>
              </a:rPr>
              <a:t> i veckan i samband med isträning</a:t>
            </a:r>
          </a:p>
          <a:p>
            <a:pPr marL="0" indent="0">
              <a:buNone/>
            </a:pPr>
            <a:r>
              <a:rPr lang="sv-SE" sz="2000" dirty="0">
                <a:latin typeface="Times New Roman" panose="02020603050405020304" pitchFamily="18" charset="0"/>
                <a:cs typeface="Times New Roman" panose="02020603050405020304" pitchFamily="18" charset="0"/>
              </a:rPr>
              <a:t>- Tester förekommer under säsong</a:t>
            </a:r>
          </a:p>
          <a:p>
            <a:pPr marL="0" indent="0">
              <a:buNone/>
            </a:pPr>
            <a:r>
              <a:rPr lang="sv-SE" sz="2000" dirty="0">
                <a:latin typeface="Times New Roman" panose="02020603050405020304" pitchFamily="18" charset="0"/>
                <a:cs typeface="Times New Roman" panose="02020603050405020304" pitchFamily="18" charset="0"/>
              </a:rPr>
              <a:t>- Kan bedrivas både individuellt och organiserat som lag tillsammans med </a:t>
            </a:r>
            <a:r>
              <a:rPr lang="sv-SE" sz="2000" dirty="0" err="1">
                <a:latin typeface="Times New Roman" panose="02020603050405020304" pitchFamily="18" charset="0"/>
                <a:cs typeface="Times New Roman" panose="02020603050405020304" pitchFamily="18" charset="0"/>
              </a:rPr>
              <a:t>fysansvarig</a:t>
            </a:r>
            <a:endParaRPr lang="sv-SE" sz="2000" dirty="0">
              <a:latin typeface="Times New Roman" panose="02020603050405020304" pitchFamily="18" charset="0"/>
              <a:cs typeface="Times New Roman" panose="02020603050405020304" pitchFamily="18" charset="0"/>
            </a:endParaRPr>
          </a:p>
          <a:p>
            <a:pPr>
              <a:buFontTx/>
              <a:buChar char="-"/>
            </a:pPr>
            <a:r>
              <a:rPr lang="sv-SE" sz="2000" dirty="0">
                <a:latin typeface="Times New Roman" panose="02020603050405020304" pitchFamily="18" charset="0"/>
                <a:cs typeface="Times New Roman" panose="02020603050405020304" pitchFamily="18" charset="0"/>
              </a:rPr>
              <a:t>All träningsform är obligatorisk om inget annat besked ges.</a:t>
            </a:r>
          </a:p>
          <a:p>
            <a:pPr marL="0" indent="0">
              <a:buNone/>
            </a:pPr>
            <a:endParaRPr lang="sv-SE" sz="2000" dirty="0">
              <a:latin typeface="Times New Roman" panose="02020603050405020304" pitchFamily="18" charset="0"/>
              <a:cs typeface="Times New Roman" panose="02020603050405020304" pitchFamily="18" charset="0"/>
            </a:endParaRPr>
          </a:p>
          <a:p>
            <a:pPr marL="0" indent="0">
              <a:buNone/>
            </a:pPr>
            <a:r>
              <a:rPr lang="sv-SE" sz="2000" b="1" u="sng" dirty="0">
                <a:latin typeface="Times New Roman" panose="02020603050405020304" pitchFamily="18" charset="0"/>
                <a:cs typeface="Times New Roman" panose="02020603050405020304" pitchFamily="18" charset="0"/>
              </a:rPr>
              <a:t>IS:</a:t>
            </a:r>
          </a:p>
          <a:p>
            <a:pPr marL="0" indent="0">
              <a:buNone/>
            </a:pPr>
            <a:r>
              <a:rPr lang="sv-SE" sz="2000" dirty="0">
                <a:latin typeface="Times New Roman" panose="02020603050405020304" pitchFamily="18" charset="0"/>
                <a:cs typeface="Times New Roman" panose="02020603050405020304" pitchFamily="18" charset="0"/>
              </a:rPr>
              <a:t>- 4 </a:t>
            </a:r>
            <a:r>
              <a:rPr lang="sv-SE" sz="2000" dirty="0" err="1">
                <a:latin typeface="Times New Roman" panose="02020603050405020304" pitchFamily="18" charset="0"/>
                <a:cs typeface="Times New Roman" panose="02020603050405020304" pitchFamily="18" charset="0"/>
              </a:rPr>
              <a:t>ispass</a:t>
            </a:r>
            <a:r>
              <a:rPr lang="sv-SE" sz="2000" dirty="0">
                <a:latin typeface="Times New Roman" panose="02020603050405020304" pitchFamily="18" charset="0"/>
                <a:cs typeface="Times New Roman" panose="02020603050405020304" pitchFamily="18" charset="0"/>
              </a:rPr>
              <a:t> per vecka + 2 skolhockey</a:t>
            </a:r>
          </a:p>
          <a:p>
            <a:pPr marL="0" indent="0">
              <a:buNone/>
            </a:pPr>
            <a:r>
              <a:rPr lang="sv-SE" sz="2000" dirty="0">
                <a:latin typeface="Times New Roman" panose="02020603050405020304" pitchFamily="18" charset="0"/>
                <a:cs typeface="Times New Roman" panose="02020603050405020304" pitchFamily="18" charset="0"/>
              </a:rPr>
              <a:t>- fokus: spelövningar, matchlika situationer, PK, PP, smålagsspel </a:t>
            </a:r>
          </a:p>
          <a:p>
            <a:pPr marL="0" indent="0">
              <a:buNone/>
            </a:pPr>
            <a:r>
              <a:rPr lang="sv-SE" sz="2000" dirty="0">
                <a:latin typeface="Times New Roman" panose="02020603050405020304" pitchFamily="18" charset="0"/>
                <a:cs typeface="Times New Roman" panose="02020603050405020304" pitchFamily="18" charset="0"/>
              </a:rPr>
              <a:t>- syfte: lagets och individens utveckling</a:t>
            </a:r>
          </a:p>
          <a:p>
            <a:pPr marL="0" indent="0">
              <a:buNone/>
            </a:pPr>
            <a:r>
              <a:rPr lang="sv-SE" sz="2000" dirty="0">
                <a:latin typeface="Times New Roman" panose="02020603050405020304" pitchFamily="18" charset="0"/>
                <a:cs typeface="Times New Roman" panose="02020603050405020304" pitchFamily="18" charset="0"/>
              </a:rPr>
              <a:t>Hockeyhögstadiet: måndag och torsdag </a:t>
            </a:r>
          </a:p>
          <a:p>
            <a:pPr marL="0" indent="0">
              <a:buNone/>
            </a:pPr>
            <a:r>
              <a:rPr lang="sv-SE" sz="2000" dirty="0">
                <a:latin typeface="Times New Roman" panose="02020603050405020304" pitchFamily="18" charset="0"/>
                <a:cs typeface="Times New Roman" panose="02020603050405020304" pitchFamily="18" charset="0"/>
              </a:rPr>
              <a:t>- fokus: skridskoteknik, klubbteknik, spelförståelse, smålagsspel</a:t>
            </a:r>
          </a:p>
          <a:p>
            <a:pPr marL="0" indent="0">
              <a:buNone/>
            </a:pPr>
            <a:r>
              <a:rPr lang="sv-SE" sz="2000" dirty="0">
                <a:latin typeface="Times New Roman" panose="02020603050405020304" pitchFamily="18" charset="0"/>
                <a:cs typeface="Times New Roman" panose="02020603050405020304" pitchFamily="18" charset="0"/>
              </a:rPr>
              <a:t>- syfte: individens utveckling</a:t>
            </a:r>
          </a:p>
          <a:p>
            <a:pPr marL="0" indent="0">
              <a:buNone/>
            </a:pPr>
            <a:r>
              <a:rPr lang="sv-SE" sz="2000" dirty="0">
                <a:latin typeface="Times New Roman" panose="02020603050405020304" pitchFamily="18" charset="0"/>
                <a:cs typeface="Times New Roman" panose="02020603050405020304" pitchFamily="18" charset="0"/>
              </a:rPr>
              <a:t>All träningsform är obligatorisk om inget annat besked ges</a:t>
            </a:r>
          </a:p>
          <a:p>
            <a:pPr marL="0" indent="0">
              <a:buNone/>
            </a:pPr>
            <a:endParaRPr lang="sv-SE" sz="2000" dirty="0">
              <a:latin typeface="Times New Roman" panose="02020603050405020304" pitchFamily="18" charset="0"/>
              <a:cs typeface="Times New Roman" panose="02020603050405020304" pitchFamily="18" charset="0"/>
            </a:endParaRPr>
          </a:p>
          <a:p>
            <a:pPr marL="0" indent="0">
              <a:buNone/>
            </a:pPr>
            <a:endParaRPr lang="sv-SE" sz="2000" dirty="0">
              <a:latin typeface="Times New Roman" panose="02020603050405020304" pitchFamily="18" charset="0"/>
              <a:cs typeface="Times New Roman" panose="02020603050405020304" pitchFamily="18" charset="0"/>
            </a:endParaRPr>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44"/>
            <a:ext cx="12192000" cy="6844316"/>
          </a:xfrm>
          <a:prstGeom prst="rect">
            <a:avLst/>
          </a:prstGeom>
        </p:spPr>
      </p:pic>
    </p:spTree>
    <p:extLst>
      <p:ext uri="{BB962C8B-B14F-4D97-AF65-F5344CB8AC3E}">
        <p14:creationId xmlns:p14="http://schemas.microsoft.com/office/powerpoint/2010/main" val="202144230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7cb0bef4-2470-4b3d-8f6b-41b5e501f5d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96495E60C99E1A4A81E48F629DFB7777" ma:contentTypeVersion="3" ma:contentTypeDescription="Skapa ett nytt dokument." ma:contentTypeScope="" ma:versionID="ad33f9df3beded45691810b1c65235c3">
  <xsd:schema xmlns:xsd="http://www.w3.org/2001/XMLSchema" xmlns:xs="http://www.w3.org/2001/XMLSchema" xmlns:p="http://schemas.microsoft.com/office/2006/metadata/properties" xmlns:ns3="7cb0bef4-2470-4b3d-8f6b-41b5e501f5db" targetNamespace="http://schemas.microsoft.com/office/2006/metadata/properties" ma:root="true" ma:fieldsID="96521438dcf41fd28701bb7b5f2a3d38" ns3:_="">
    <xsd:import namespace="7cb0bef4-2470-4b3d-8f6b-41b5e501f5db"/>
    <xsd:element name="properties">
      <xsd:complexType>
        <xsd:sequence>
          <xsd:element name="documentManagement">
            <xsd:complexType>
              <xsd:all>
                <xsd:element ref="ns3:MediaServiceMetadata" minOccurs="0"/>
                <xsd:element ref="ns3:MediaServiceFastMetadata"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b0bef4-2470-4b3d-8f6b-41b5e501f5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98B628-B525-4713-9350-33B89AF4F020}">
  <ds:schemaRefs>
    <ds:schemaRef ds:uri="http://schemas.microsoft.com/sharepoint/v3/contenttype/forms"/>
  </ds:schemaRefs>
</ds:datastoreItem>
</file>

<file path=customXml/itemProps2.xml><?xml version="1.0" encoding="utf-8"?>
<ds:datastoreItem xmlns:ds="http://schemas.openxmlformats.org/officeDocument/2006/customXml" ds:itemID="{A8A302E2-E968-4A3A-BD4B-8166794918EC}">
  <ds:schemaRefs>
    <ds:schemaRef ds:uri="http://www.w3.org/XML/1998/namespace"/>
    <ds:schemaRef ds:uri="http://purl.org/dc/dcmitype/"/>
    <ds:schemaRef ds:uri="7cb0bef4-2470-4b3d-8f6b-41b5e501f5db"/>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B810C5F-5B20-49F1-B600-E555F5348C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b0bef4-2470-4b3d-8f6b-41b5e501f5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29461</TotalTime>
  <Words>1143</Words>
  <Application>Microsoft Office PowerPoint</Application>
  <PresentationFormat>Bredbild</PresentationFormat>
  <Paragraphs>163</Paragraphs>
  <Slides>16</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16</vt:i4>
      </vt:variant>
    </vt:vector>
  </HeadingPairs>
  <TitlesOfParts>
    <vt:vector size="22" baseType="lpstr">
      <vt:lpstr>Arial</vt:lpstr>
      <vt:lpstr>Calibri</vt:lpstr>
      <vt:lpstr>Calibri Light</vt:lpstr>
      <vt:lpstr>Flama</vt:lpstr>
      <vt:lpstr>Times New Roman</vt:lpstr>
      <vt:lpstr>Office-tema</vt:lpstr>
      <vt:lpstr>PowerPoint-presentation</vt:lpstr>
      <vt:lpstr>PowerPoint-presentation</vt:lpstr>
      <vt:lpstr>PowerPoint-presentation</vt:lpstr>
      <vt:lpstr>Målsättning</vt:lpstr>
      <vt:lpstr>FBK Standard</vt:lpstr>
      <vt:lpstr>FBK Standard</vt:lpstr>
      <vt:lpstr>Kommunikation</vt:lpstr>
      <vt:lpstr>Försäsong </vt:lpstr>
      <vt:lpstr>Under säsong: Träning</vt:lpstr>
      <vt:lpstr>Under säsong: Match/Cupspel</vt:lpstr>
      <vt:lpstr>Framtid</vt:lpstr>
      <vt:lpstr>Föräldrabud</vt:lpstr>
      <vt:lpstr>Åtaganden föräldragruppen</vt:lpstr>
      <vt:lpstr>Ekonomi (tidigare år)</vt:lpstr>
      <vt:lpstr>Ekonomi (intäkter)</vt:lpstr>
      <vt:lpstr> Work Together- Intensity- Never Quit </vt:lpstr>
    </vt:vector>
  </TitlesOfParts>
  <Company>Bluecom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Garrett Nystedt</dc:creator>
  <cp:lastModifiedBy>Garrett Nystedt</cp:lastModifiedBy>
  <cp:revision>32</cp:revision>
  <dcterms:created xsi:type="dcterms:W3CDTF">2022-04-26T08:34:08Z</dcterms:created>
  <dcterms:modified xsi:type="dcterms:W3CDTF">2024-05-06T15:54:19Z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0x01010096495E60C99E1A4A81E48F629DFB7777</vt:lpwstr>
  </property>
</Properties>
</file>